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notesMasterIdLst>
    <p:notesMasterId r:id="rId90"/>
  </p:notesMasterIdLst>
  <p:sldIdLst>
    <p:sldId id="256" r:id="rId4"/>
    <p:sldId id="567" r:id="rId5"/>
    <p:sldId id="267" r:id="rId6"/>
    <p:sldId id="570" r:id="rId7"/>
    <p:sldId id="342" r:id="rId8"/>
    <p:sldId id="571" r:id="rId9"/>
    <p:sldId id="317" r:id="rId10"/>
    <p:sldId id="310" r:id="rId11"/>
    <p:sldId id="307" r:id="rId12"/>
    <p:sldId id="305" r:id="rId13"/>
    <p:sldId id="292" r:id="rId14"/>
    <p:sldId id="291" r:id="rId15"/>
    <p:sldId id="308" r:id="rId16"/>
    <p:sldId id="293" r:id="rId17"/>
    <p:sldId id="311" r:id="rId18"/>
    <p:sldId id="294" r:id="rId19"/>
    <p:sldId id="312" r:id="rId20"/>
    <p:sldId id="295" r:id="rId21"/>
    <p:sldId id="313" r:id="rId22"/>
    <p:sldId id="322" r:id="rId23"/>
    <p:sldId id="323" r:id="rId24"/>
    <p:sldId id="314" r:id="rId25"/>
    <p:sldId id="299" r:id="rId26"/>
    <p:sldId id="321" r:id="rId27"/>
    <p:sldId id="329" r:id="rId28"/>
    <p:sldId id="572" r:id="rId29"/>
    <p:sldId id="301" r:id="rId30"/>
    <p:sldId id="319" r:id="rId31"/>
    <p:sldId id="320" r:id="rId32"/>
    <p:sldId id="575" r:id="rId33"/>
    <p:sldId id="332" r:id="rId34"/>
    <p:sldId id="333" r:id="rId35"/>
    <p:sldId id="334" r:id="rId36"/>
    <p:sldId id="335" r:id="rId37"/>
    <p:sldId id="338" r:id="rId38"/>
    <p:sldId id="336" r:id="rId39"/>
    <p:sldId id="337" r:id="rId40"/>
    <p:sldId id="339" r:id="rId41"/>
    <p:sldId id="340" r:id="rId42"/>
    <p:sldId id="341" r:id="rId43"/>
    <p:sldId id="331" r:id="rId44"/>
    <p:sldId id="574" r:id="rId45"/>
    <p:sldId id="436" r:id="rId46"/>
    <p:sldId id="437" r:id="rId47"/>
    <p:sldId id="439" r:id="rId48"/>
    <p:sldId id="440" r:id="rId49"/>
    <p:sldId id="441" r:id="rId50"/>
    <p:sldId id="443" r:id="rId51"/>
    <p:sldId id="492" r:id="rId52"/>
    <p:sldId id="497" r:id="rId53"/>
    <p:sldId id="498" r:id="rId54"/>
    <p:sldId id="499" r:id="rId55"/>
    <p:sldId id="587" r:id="rId56"/>
    <p:sldId id="586" r:id="rId57"/>
    <p:sldId id="585" r:id="rId58"/>
    <p:sldId id="584" r:id="rId59"/>
    <p:sldId id="583" r:id="rId60"/>
    <p:sldId id="582" r:id="rId61"/>
    <p:sldId id="581" r:id="rId62"/>
    <p:sldId id="580" r:id="rId63"/>
    <p:sldId id="579" r:id="rId64"/>
    <p:sldId id="578" r:id="rId65"/>
    <p:sldId id="577" r:id="rId66"/>
    <p:sldId id="576" r:id="rId67"/>
    <p:sldId id="593" r:id="rId68"/>
    <p:sldId id="592" r:id="rId69"/>
    <p:sldId id="591" r:id="rId70"/>
    <p:sldId id="590" r:id="rId71"/>
    <p:sldId id="589" r:id="rId72"/>
    <p:sldId id="588" r:id="rId73"/>
    <p:sldId id="500" r:id="rId74"/>
    <p:sldId id="257" r:id="rId75"/>
    <p:sldId id="259" r:id="rId76"/>
    <p:sldId id="258" r:id="rId77"/>
    <p:sldId id="260" r:id="rId78"/>
    <p:sldId id="261" r:id="rId79"/>
    <p:sldId id="263" r:id="rId80"/>
    <p:sldId id="265" r:id="rId81"/>
    <p:sldId id="264" r:id="rId82"/>
    <p:sldId id="324" r:id="rId83"/>
    <p:sldId id="325" r:id="rId84"/>
    <p:sldId id="327" r:id="rId85"/>
    <p:sldId id="328" r:id="rId86"/>
    <p:sldId id="566" r:id="rId87"/>
    <p:sldId id="568" r:id="rId88"/>
    <p:sldId id="569" r:id="rId8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FD313D0-434F-4684-AE95-01139A4018FC}">
          <p14:sldIdLst>
            <p14:sldId id="256"/>
            <p14:sldId id="567"/>
            <p14:sldId id="267"/>
            <p14:sldId id="570"/>
            <p14:sldId id="342"/>
          </p14:sldIdLst>
        </p14:section>
        <p14:section name="Hugo &amp; David Animation" id="{658561CC-134F-4013-AA8C-82B12DE8D197}">
          <p14:sldIdLst>
            <p14:sldId id="571"/>
          </p14:sldIdLst>
        </p14:section>
        <p14:section name="Performance" id="{53F78F4C-88E9-42C8-8AE6-03D9858EFE35}">
          <p14:sldIdLst>
            <p14:sldId id="317"/>
            <p14:sldId id="310"/>
            <p14:sldId id="307"/>
            <p14:sldId id="305"/>
            <p14:sldId id="292"/>
            <p14:sldId id="291"/>
            <p14:sldId id="308"/>
            <p14:sldId id="293"/>
            <p14:sldId id="311"/>
            <p14:sldId id="294"/>
            <p14:sldId id="312"/>
            <p14:sldId id="295"/>
            <p14:sldId id="313"/>
            <p14:sldId id="322"/>
            <p14:sldId id="323"/>
            <p14:sldId id="314"/>
            <p14:sldId id="299"/>
            <p14:sldId id="321"/>
            <p14:sldId id="329"/>
            <p14:sldId id="572"/>
            <p14:sldId id="301"/>
            <p14:sldId id="319"/>
            <p14:sldId id="320"/>
            <p14:sldId id="575"/>
            <p14:sldId id="332"/>
            <p14:sldId id="333"/>
            <p14:sldId id="334"/>
            <p14:sldId id="335"/>
            <p14:sldId id="338"/>
            <p14:sldId id="336"/>
            <p14:sldId id="337"/>
            <p14:sldId id="339"/>
            <p14:sldId id="340"/>
            <p14:sldId id="341"/>
            <p14:sldId id="331"/>
            <p14:sldId id="574"/>
          </p14:sldIdLst>
        </p14:section>
        <p14:section name="Design" id="{179E447C-E8B7-4ABE-BFD3-486B281756ED}">
          <p14:sldIdLst>
            <p14:sldId id="436"/>
            <p14:sldId id="437"/>
            <p14:sldId id="439"/>
            <p14:sldId id="440"/>
            <p14:sldId id="441"/>
            <p14:sldId id="443"/>
            <p14:sldId id="492"/>
            <p14:sldId id="497"/>
            <p14:sldId id="498"/>
            <p14:sldId id="499"/>
            <p14:sldId id="587"/>
            <p14:sldId id="586"/>
            <p14:sldId id="585"/>
            <p14:sldId id="584"/>
            <p14:sldId id="583"/>
            <p14:sldId id="582"/>
            <p14:sldId id="581"/>
            <p14:sldId id="580"/>
            <p14:sldId id="579"/>
            <p14:sldId id="578"/>
            <p14:sldId id="577"/>
            <p14:sldId id="576"/>
            <p14:sldId id="593"/>
            <p14:sldId id="592"/>
            <p14:sldId id="591"/>
            <p14:sldId id="590"/>
            <p14:sldId id="589"/>
            <p14:sldId id="588"/>
            <p14:sldId id="500"/>
          </p14:sldIdLst>
        </p14:section>
        <p14:section name="Accessiblity" id="{D07C57CC-74DE-4B42-8881-B0F3E687D581}">
          <p14:sldIdLst>
            <p14:sldId id="257"/>
            <p14:sldId id="259"/>
            <p14:sldId id="258"/>
            <p14:sldId id="260"/>
            <p14:sldId id="261"/>
            <p14:sldId id="263"/>
            <p14:sldId id="265"/>
            <p14:sldId id="264"/>
            <p14:sldId id="324"/>
            <p14:sldId id="325"/>
            <p14:sldId id="327"/>
            <p14:sldId id="328"/>
            <p14:sldId id="566"/>
            <p14:sldId id="568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CA4CC-7036-44EC-B714-193386AAEECD}" v="336" dt="2023-10-02T15:56:15.882"/>
    <p1510:client id="{348FCB46-C738-4964-ACD0-4A8AAAA2EE79}" v="54" dt="2023-10-02T20:08:33.506"/>
    <p1510:client id="{4123AEAD-DB52-41E1-B078-AC7970452340}" v="109" dt="2023-10-02T16:25:17.406"/>
    <p1510:client id="{E1A1E1A4-5831-474F-A5CC-FB693959FB87}" v="28" dt="2023-10-01T21:37:09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ne Kolodziejski" userId="4669e2a739a7d5fe" providerId="LiveId" clId="{6F840D27-A761-4581-A9BA-96AE29441CB6}"/>
    <pc:docChg chg="undo custSel addSld delSld modSld">
      <pc:chgData name="Kristine Kolodziejski" userId="4669e2a739a7d5fe" providerId="LiveId" clId="{6F840D27-A761-4581-A9BA-96AE29441CB6}" dt="2023-04-10T16:27:50.138" v="8" actId="1076"/>
      <pc:docMkLst>
        <pc:docMk/>
      </pc:docMkLst>
      <pc:sldChg chg="addSp modSp del">
        <pc:chgData name="Kristine Kolodziejski" userId="4669e2a739a7d5fe" providerId="LiveId" clId="{6F840D27-A761-4581-A9BA-96AE29441CB6}" dt="2023-04-10T16:27:08.585" v="1" actId="47"/>
        <pc:sldMkLst>
          <pc:docMk/>
          <pc:sldMk cId="109857222" sldId="256"/>
        </pc:sldMkLst>
        <pc:graphicFrameChg chg="add mod">
          <ac:chgData name="Kristine Kolodziejski" userId="4669e2a739a7d5fe" providerId="LiveId" clId="{6F840D27-A761-4581-A9BA-96AE29441CB6}" dt="2023-04-10T16:27:01.477" v="0"/>
          <ac:graphicFrameMkLst>
            <pc:docMk/>
            <pc:sldMk cId="109857222" sldId="256"/>
            <ac:graphicFrameMk id="4" creationId="{D566F9CB-F341-67DE-8CC7-D2BCA047EBDE}"/>
          </ac:graphicFrameMkLst>
        </pc:graphicFrameChg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4128404448" sldId="257"/>
        </pc:sldMkLst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310355486" sldId="258"/>
        </pc:sldMkLst>
      </pc:sldChg>
      <pc:sldChg chg="modSp add del mod setBg">
        <pc:chgData name="Kristine Kolodziejski" userId="4669e2a739a7d5fe" providerId="LiveId" clId="{6F840D27-A761-4581-A9BA-96AE29441CB6}" dt="2023-04-10T16:27:50.138" v="8" actId="1076"/>
        <pc:sldMkLst>
          <pc:docMk/>
          <pc:sldMk cId="4178719248" sldId="259"/>
        </pc:sldMkLst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6" creationId="{4DA1012A-69CF-C078-8980-352AECDF12B6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7" creationId="{5C45EA17-7224-EF25-E67E-2AED35411DB1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8" creationId="{13698AC8-9768-CB33-4833-1A918CE1A23D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9" creationId="{92BF4245-0893-D8B6-9E0C-635E910EC070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0" creationId="{BE733DBA-CD94-C70D-465B-7BED5C77595B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1" creationId="{DB18333A-BE73-2CBC-E306-5C3FA70162D4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2" creationId="{A61CA4F2-4238-1E59-088F-A03B1A4F5373}"/>
          </ac:spMkLst>
        </pc:spChg>
        <pc:spChg chg="mod">
          <ac:chgData name="Kristine Kolodziejski" userId="4669e2a739a7d5fe" providerId="LiveId" clId="{6F840D27-A761-4581-A9BA-96AE29441CB6}" dt="2023-04-10T16:27:50.138" v="8" actId="1076"/>
          <ac:spMkLst>
            <pc:docMk/>
            <pc:sldMk cId="4178719248" sldId="259"/>
            <ac:spMk id="13" creationId="{F01663EE-7988-82A4-F9F0-D07A650C7090}"/>
          </ac:spMkLst>
        </pc:sp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2" creationId="{7FD6E22D-B2DB-86A2-2652-362F82E45872}"/>
          </ac:picMkLst>
        </pc:pic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3" creationId="{52C2A95A-2EFC-1E6F-4CD0-CDA62101BF9B}"/>
          </ac:picMkLst>
        </pc:pic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4" creationId="{8060D610-D06B-EFDE-190F-2E4E4F709107}"/>
          </ac:picMkLst>
        </pc:picChg>
        <pc:picChg chg="mod">
          <ac:chgData name="Kristine Kolodziejski" userId="4669e2a739a7d5fe" providerId="LiveId" clId="{6F840D27-A761-4581-A9BA-96AE29441CB6}" dt="2023-04-10T16:27:50.138" v="8" actId="1076"/>
          <ac:picMkLst>
            <pc:docMk/>
            <pc:sldMk cId="4178719248" sldId="259"/>
            <ac:picMk id="27" creationId="{3F5A59FF-7A8C-966E-213D-BD76C5305FD1}"/>
          </ac:picMkLst>
        </pc:picChg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419597186" sldId="260"/>
        </pc:sldMkLst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709700563" sldId="261"/>
        </pc:sldMkLst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2311475089" sldId="263"/>
        </pc:sldMkLst>
      </pc:sldChg>
      <pc:sldChg chg="modSp add del mod setBg">
        <pc:chgData name="Kristine Kolodziejski" userId="4669e2a739a7d5fe" providerId="LiveId" clId="{6F840D27-A761-4581-A9BA-96AE29441CB6}" dt="2023-04-10T16:27:31.832" v="4" actId="1076"/>
        <pc:sldMkLst>
          <pc:docMk/>
          <pc:sldMk cId="2579819602" sldId="264"/>
        </pc:sldMkLst>
        <pc:spChg chg="mod">
          <ac:chgData name="Kristine Kolodziejski" userId="4669e2a739a7d5fe" providerId="LiveId" clId="{6F840D27-A761-4581-A9BA-96AE29441CB6}" dt="2023-04-10T16:27:31.832" v="4" actId="1076"/>
          <ac:spMkLst>
            <pc:docMk/>
            <pc:sldMk cId="2579819602" sldId="264"/>
            <ac:spMk id="7" creationId="{25D3078C-397E-A16F-7668-B03FAA2D8AEF}"/>
          </ac:spMkLst>
        </pc:spChg>
        <pc:picChg chg="mod">
          <ac:chgData name="Kristine Kolodziejski" userId="4669e2a739a7d5fe" providerId="LiveId" clId="{6F840D27-A761-4581-A9BA-96AE29441CB6}" dt="2023-04-10T16:27:31.832" v="4" actId="1076"/>
          <ac:picMkLst>
            <pc:docMk/>
            <pc:sldMk cId="2579819602" sldId="264"/>
            <ac:picMk id="8" creationId="{CF9E31FF-E061-36DC-427C-D801141D866F}"/>
          </ac:picMkLst>
        </pc:picChg>
      </pc:sldChg>
      <pc:sldChg chg="add del setBg">
        <pc:chgData name="Kristine Kolodziejski" userId="4669e2a739a7d5fe" providerId="LiveId" clId="{6F840D27-A761-4581-A9BA-96AE29441CB6}" dt="2023-04-10T16:27:11.024" v="3"/>
        <pc:sldMkLst>
          <pc:docMk/>
          <pc:sldMk cId="1451666680" sldId="265"/>
        </pc:sldMkLst>
      </pc:sldChg>
    </pc:docChg>
  </pc:docChgLst>
  <pc:docChgLst>
    <pc:chgData name="Luise Freese" userId="1e458a82179dfac0" providerId="LiveId" clId="{B3974708-9627-4FFB-B2F3-B8C0B9381700}"/>
    <pc:docChg chg="undo redo custSel addSld delSld modSld sldOrd delMainMaster addSection modSection">
      <pc:chgData name="Luise Freese" userId="1e458a82179dfac0" providerId="LiveId" clId="{B3974708-9627-4FFB-B2F3-B8C0B9381700}" dt="2023-05-05T14:37:42.842" v="3790" actId="20577"/>
      <pc:docMkLst>
        <pc:docMk/>
      </pc:docMkLst>
      <pc:sldChg chg="modSp new del mod modNotesTx">
        <pc:chgData name="Luise Freese" userId="1e458a82179dfac0" providerId="LiveId" clId="{B3974708-9627-4FFB-B2F3-B8C0B9381700}" dt="2023-05-05T14:35:14.197" v="3667" actId="47"/>
        <pc:sldMkLst>
          <pc:docMk/>
          <pc:sldMk cId="2411338625" sldId="266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2411338625" sldId="266"/>
            <ac:spMk id="2" creationId="{F0BA62D8-F526-04B6-54F4-10890F9BB1C6}"/>
          </ac:spMkLst>
        </pc:spChg>
        <pc:spChg chg="mod">
          <ac:chgData name="Luise Freese" userId="1e458a82179dfac0" providerId="LiveId" clId="{B3974708-9627-4FFB-B2F3-B8C0B9381700}" dt="2023-04-14T06:17:31.678" v="489"/>
          <ac:spMkLst>
            <pc:docMk/>
            <pc:sldMk cId="2411338625" sldId="266"/>
            <ac:spMk id="3" creationId="{7D187B10-1BBA-3FA9-871D-FE2CFBA9428C}"/>
          </ac:spMkLst>
        </pc:spChg>
      </pc:sldChg>
      <pc:sldChg chg="addSp delSp modSp new mod setBg modClrScheme modAnim chgLayout modNotesTx">
        <pc:chgData name="Luise Freese" userId="1e458a82179dfac0" providerId="LiveId" clId="{B3974708-9627-4FFB-B2F3-B8C0B9381700}" dt="2023-05-05T14:34:14.137" v="3645" actId="20577"/>
        <pc:sldMkLst>
          <pc:docMk/>
          <pc:sldMk cId="203546718" sldId="267"/>
        </pc:sldMkLst>
        <pc:spChg chg="mod ord">
          <ac:chgData name="Luise Freese" userId="1e458a82179dfac0" providerId="LiveId" clId="{B3974708-9627-4FFB-B2F3-B8C0B9381700}" dt="2023-04-23T10:28:08.116" v="986" actId="14100"/>
          <ac:spMkLst>
            <pc:docMk/>
            <pc:sldMk cId="203546718" sldId="267"/>
            <ac:spMk id="2" creationId="{3CDF08C6-D3E7-1C2F-64D2-0619F03FB6E8}"/>
          </ac:spMkLst>
        </pc:spChg>
        <pc:spChg chg="del mod ord">
          <ac:chgData name="Luise Freese" userId="1e458a82179dfac0" providerId="LiveId" clId="{B3974708-9627-4FFB-B2F3-B8C0B9381700}" dt="2023-04-23T10:19:13.206" v="623" actId="700"/>
          <ac:spMkLst>
            <pc:docMk/>
            <pc:sldMk cId="203546718" sldId="267"/>
            <ac:spMk id="3" creationId="{E73913DE-87BC-109B-9506-53D7491E8185}"/>
          </ac:spMkLst>
        </pc:spChg>
        <pc:spChg chg="add mod ord">
          <ac:chgData name="Luise Freese" userId="1e458a82179dfac0" providerId="LiveId" clId="{B3974708-9627-4FFB-B2F3-B8C0B9381700}" dt="2023-05-05T14:34:14.137" v="3645" actId="20577"/>
          <ac:spMkLst>
            <pc:docMk/>
            <pc:sldMk cId="203546718" sldId="267"/>
            <ac:spMk id="4" creationId="{3BBE11E4-CB70-BBFE-1067-C59C8FBE9AB3}"/>
          </ac:spMkLst>
        </pc:spChg>
        <pc:spChg chg="add del mod ord">
          <ac:chgData name="Luise Freese" userId="1e458a82179dfac0" providerId="LiveId" clId="{B3974708-9627-4FFB-B2F3-B8C0B9381700}" dt="2023-04-23T10:20:05.460" v="636" actId="931"/>
          <ac:spMkLst>
            <pc:docMk/>
            <pc:sldMk cId="203546718" sldId="267"/>
            <ac:spMk id="5" creationId="{184F05B8-4AC8-541A-3F4A-B14BE586D4E3}"/>
          </ac:spMkLst>
        </pc:spChg>
        <pc:spChg chg="add del mod ord">
          <ac:chgData name="Luise Freese" userId="1e458a82179dfac0" providerId="LiveId" clId="{B3974708-9627-4FFB-B2F3-B8C0B9381700}" dt="2023-04-23T14:11:16.778" v="1958" actId="478"/>
          <ac:spMkLst>
            <pc:docMk/>
            <pc:sldMk cId="203546718" sldId="267"/>
            <ac:spMk id="6" creationId="{4A8ED66F-D396-79CB-4395-A3F20B005468}"/>
          </ac:spMkLst>
        </pc:spChg>
        <pc:spChg chg="add del mod ord">
          <ac:chgData name="Luise Freese" userId="1e458a82179dfac0" providerId="LiveId" clId="{B3974708-9627-4FFB-B2F3-B8C0B9381700}" dt="2023-04-23T14:11:18.232" v="1959" actId="478"/>
          <ac:spMkLst>
            <pc:docMk/>
            <pc:sldMk cId="203546718" sldId="267"/>
            <ac:spMk id="7" creationId="{1C0B9EA5-3DCC-1C01-620C-5FFEBE1AAE66}"/>
          </ac:spMkLst>
        </pc:spChg>
        <pc:spChg chg="add mod">
          <ac:chgData name="Luise Freese" userId="1e458a82179dfac0" providerId="LiveId" clId="{B3974708-9627-4FFB-B2F3-B8C0B9381700}" dt="2023-04-23T10:28:00.880" v="985" actId="255"/>
          <ac:spMkLst>
            <pc:docMk/>
            <pc:sldMk cId="203546718" sldId="267"/>
            <ac:spMk id="10" creationId="{78B05DE7-3873-DF5A-A00C-EF8B90A403C9}"/>
          </ac:spMkLst>
        </pc:spChg>
        <pc:spChg chg="add mod">
          <ac:chgData name="Luise Freese" userId="1e458a82179dfac0" providerId="LiveId" clId="{B3974708-9627-4FFB-B2F3-B8C0B9381700}" dt="2023-04-23T14:11:55.398" v="1984" actId="6549"/>
          <ac:spMkLst>
            <pc:docMk/>
            <pc:sldMk cId="203546718" sldId="267"/>
            <ac:spMk id="12" creationId="{55AA4C77-93AF-CBC9-50D3-0DD7839C6CA3}"/>
          </ac:spMkLst>
        </pc:spChg>
        <pc:spChg chg="add mod">
          <ac:chgData name="Luise Freese" userId="1e458a82179dfac0" providerId="LiveId" clId="{B3974708-9627-4FFB-B2F3-B8C0B9381700}" dt="2023-04-23T14:11:51.892" v="1983" actId="20577"/>
          <ac:spMkLst>
            <pc:docMk/>
            <pc:sldMk cId="203546718" sldId="267"/>
            <ac:spMk id="14" creationId="{9FD254E8-C562-E97F-D7BE-317EEF76810C}"/>
          </ac:spMkLst>
        </pc:spChg>
        <pc:picChg chg="add mod">
          <ac:chgData name="Luise Freese" userId="1e458a82179dfac0" providerId="LiveId" clId="{B3974708-9627-4FFB-B2F3-B8C0B9381700}" dt="2023-04-23T10:28:36.984" v="988" actId="2085"/>
          <ac:picMkLst>
            <pc:docMk/>
            <pc:sldMk cId="203546718" sldId="267"/>
            <ac:picMk id="9" creationId="{034A026A-27F8-3802-27FC-22A9540D49AB}"/>
          </ac:picMkLst>
        </pc:picChg>
        <pc:picChg chg="add mod">
          <ac:chgData name="Luise Freese" userId="1e458a82179dfac0" providerId="LiveId" clId="{B3974708-9627-4FFB-B2F3-B8C0B9381700}" dt="2023-04-23T14:12:09.208" v="1985" actId="14826"/>
          <ac:picMkLst>
            <pc:docMk/>
            <pc:sldMk cId="203546718" sldId="267"/>
            <ac:picMk id="13" creationId="{F99872FA-5222-7816-6A38-184EB7500797}"/>
          </ac:picMkLst>
        </pc:picChg>
        <pc:cxnChg chg="add mod">
          <ac:chgData name="Luise Freese" userId="1e458a82179dfac0" providerId="LiveId" clId="{B3974708-9627-4FFB-B2F3-B8C0B9381700}" dt="2023-04-23T10:27:13.631" v="978" actId="1076"/>
          <ac:cxnSpMkLst>
            <pc:docMk/>
            <pc:sldMk cId="203546718" sldId="267"/>
            <ac:cxnSpMk id="11" creationId="{076821F9-EC98-4962-39E9-9572050F569E}"/>
          </ac:cxnSpMkLst>
        </pc:cxnChg>
      </pc:sldChg>
      <pc:sldChg chg="modSp new mod setBg modClrScheme chgLayout">
        <pc:chgData name="Luise Freese" userId="1e458a82179dfac0" providerId="LiveId" clId="{B3974708-9627-4FFB-B2F3-B8C0B9381700}" dt="2023-04-25T07:24:55.154" v="2148" actId="20577"/>
        <pc:sldMkLst>
          <pc:docMk/>
          <pc:sldMk cId="2307085495" sldId="268"/>
        </pc:sldMkLst>
        <pc:spChg chg="mod ord">
          <ac:chgData name="Luise Freese" userId="1e458a82179dfac0" providerId="LiveId" clId="{B3974708-9627-4FFB-B2F3-B8C0B9381700}" dt="2023-04-23T13:22:43.676" v="1951" actId="2711"/>
          <ac:spMkLst>
            <pc:docMk/>
            <pc:sldMk cId="2307085495" sldId="268"/>
            <ac:spMk id="2" creationId="{0A83B60F-0E05-BC91-C9AE-4C7C3C77A840}"/>
          </ac:spMkLst>
        </pc:spChg>
        <pc:spChg chg="mod ord">
          <ac:chgData name="Luise Freese" userId="1e458a82179dfac0" providerId="LiveId" clId="{B3974708-9627-4FFB-B2F3-B8C0B9381700}" dt="2023-04-25T07:24:55.154" v="2148" actId="20577"/>
          <ac:spMkLst>
            <pc:docMk/>
            <pc:sldMk cId="2307085495" sldId="268"/>
            <ac:spMk id="3" creationId="{4D6F2341-945A-556C-A993-39CFEE146A42}"/>
          </ac:spMkLst>
        </pc:spChg>
      </pc:sldChg>
      <pc:sldChg chg="modSp new del mod ord">
        <pc:chgData name="Luise Freese" userId="1e458a82179dfac0" providerId="LiveId" clId="{B3974708-9627-4FFB-B2F3-B8C0B9381700}" dt="2023-04-14T06:25:41.183" v="559" actId="47"/>
        <pc:sldMkLst>
          <pc:docMk/>
          <pc:sldMk cId="15973114" sldId="269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15973114" sldId="269"/>
            <ac:spMk id="2" creationId="{FDAB1AAC-C8D4-7E2F-0A04-03B3F37C9995}"/>
          </ac:spMkLst>
        </pc:spChg>
        <pc:spChg chg="mod">
          <ac:chgData name="Luise Freese" userId="1e458a82179dfac0" providerId="LiveId" clId="{B3974708-9627-4FFB-B2F3-B8C0B9381700}" dt="2023-04-14T06:17:31.678" v="489"/>
          <ac:spMkLst>
            <pc:docMk/>
            <pc:sldMk cId="15973114" sldId="269"/>
            <ac:spMk id="3" creationId="{DF3A8666-E145-9FCF-0F82-5314556B5482}"/>
          </ac:spMkLst>
        </pc:spChg>
      </pc:sldChg>
      <pc:sldChg chg="modSp add del mod setBg">
        <pc:chgData name="Luise Freese" userId="1e458a82179dfac0" providerId="LiveId" clId="{B3974708-9627-4FFB-B2F3-B8C0B9381700}" dt="2023-04-12T14:24:37.176" v="378" actId="47"/>
        <pc:sldMkLst>
          <pc:docMk/>
          <pc:sldMk cId="1134335870" sldId="290"/>
        </pc:sldMkLst>
        <pc:spChg chg="mod">
          <ac:chgData name="Luise Freese" userId="1e458a82179dfac0" providerId="LiveId" clId="{B3974708-9627-4FFB-B2F3-B8C0B9381700}" dt="2023-04-12T14:24:34.341" v="377" actId="6549"/>
          <ac:spMkLst>
            <pc:docMk/>
            <pc:sldMk cId="1134335870" sldId="290"/>
            <ac:spMk id="3" creationId="{65964C1A-7AB9-4438-BEFC-6A2D6EA71691}"/>
          </ac:spMkLst>
        </pc:spChg>
      </pc:sldChg>
      <pc:sldChg chg="addSp delSp modSp add mod setBg delDesignElem">
        <pc:chgData name="Luise Freese" userId="1e458a82179dfac0" providerId="LiveId" clId="{B3974708-9627-4FFB-B2F3-B8C0B9381700}" dt="2023-04-23T10:20:05.587" v="637" actId="27636"/>
        <pc:sldMkLst>
          <pc:docMk/>
          <pc:sldMk cId="2368099684" sldId="291"/>
        </pc:sldMkLst>
        <pc:spChg chg="mod ord">
          <ac:chgData name="Luise Freese" userId="1e458a82179dfac0" providerId="LiveId" clId="{B3974708-9627-4FFB-B2F3-B8C0B9381700}" dt="2023-04-23T10:20:05.587" v="637" actId="27636"/>
          <ac:spMkLst>
            <pc:docMk/>
            <pc:sldMk cId="2368099684" sldId="291"/>
            <ac:spMk id="3" creationId="{E9729821-CAC7-4034-9B7A-946E4A630AAC}"/>
          </ac:spMkLst>
        </pc:spChg>
        <pc:spChg chg="mod">
          <ac:chgData name="Luise Freese" userId="1e458a82179dfac0" providerId="LiveId" clId="{B3974708-9627-4FFB-B2F3-B8C0B9381700}" dt="2023-04-14T06:47:21.840" v="582" actId="108"/>
          <ac:spMkLst>
            <pc:docMk/>
            <pc:sldMk cId="2368099684" sldId="291"/>
            <ac:spMk id="5" creationId="{62F5A422-08EF-44A8-B1EA-DCEF5779C963}"/>
          </ac:spMkLst>
        </pc:spChg>
        <pc:spChg chg="add del">
          <ac:chgData name="Luise Freese" userId="1e458a82179dfac0" providerId="LiveId" clId="{B3974708-9627-4FFB-B2F3-B8C0B9381700}" dt="2023-04-12T17:27:26.866" v="434" actId="26606"/>
          <ac:spMkLst>
            <pc:docMk/>
            <pc:sldMk cId="2368099684" sldId="291"/>
            <ac:spMk id="16" creationId="{E8A8EAB8-D2FF-444D-B34B-7D32F106AD0E}"/>
          </ac:spMkLst>
        </pc:spChg>
        <pc:spChg chg="add del">
          <ac:chgData name="Luise Freese" userId="1e458a82179dfac0" providerId="LiveId" clId="{B3974708-9627-4FFB-B2F3-B8C0B9381700}" dt="2023-04-12T17:27:08.125" v="427" actId="26606"/>
          <ac:spMkLst>
            <pc:docMk/>
            <pc:sldMk cId="2368099684" sldId="291"/>
            <ac:spMk id="25" creationId="{22587ECF-85E9-4393-9D87-8EB6F3F6C208}"/>
          </ac:spMkLst>
        </pc:spChg>
        <pc:spChg chg="add del">
          <ac:chgData name="Luise Freese" userId="1e458a82179dfac0" providerId="LiveId" clId="{B3974708-9627-4FFB-B2F3-B8C0B9381700}" dt="2023-04-12T17:27:11.734" v="429" actId="26606"/>
          <ac:spMkLst>
            <pc:docMk/>
            <pc:sldMk cId="2368099684" sldId="291"/>
            <ac:spMk id="27" creationId="{B091B163-7D61-4891-ABCF-5C13D9C418D0}"/>
          </ac:spMkLst>
        </pc:spChg>
        <pc:spChg chg="add del">
          <ac:chgData name="Luise Freese" userId="1e458a82179dfac0" providerId="LiveId" clId="{B3974708-9627-4FFB-B2F3-B8C0B9381700}" dt="2023-04-12T17:27:11.734" v="429" actId="26606"/>
          <ac:spMkLst>
            <pc:docMk/>
            <pc:sldMk cId="2368099684" sldId="291"/>
            <ac:spMk id="28" creationId="{A2679492-7988-4050-9056-542444452411}"/>
          </ac:spMkLst>
        </pc:spChg>
        <pc:spChg chg="add del">
          <ac:chgData name="Luise Freese" userId="1e458a82179dfac0" providerId="LiveId" clId="{B3974708-9627-4FFB-B2F3-B8C0B9381700}" dt="2023-04-12T17:27:13.713" v="431" actId="26606"/>
          <ac:spMkLst>
            <pc:docMk/>
            <pc:sldMk cId="2368099684" sldId="291"/>
            <ac:spMk id="31" creationId="{D19BB8BE-1351-4D9B-B761-F84A0B5B6519}"/>
          </ac:spMkLst>
        </pc:spChg>
        <pc:spChg chg="add del">
          <ac:chgData name="Luise Freese" userId="1e458a82179dfac0" providerId="LiveId" clId="{B3974708-9627-4FFB-B2F3-B8C0B9381700}" dt="2023-04-12T17:27:26.862" v="433" actId="26606"/>
          <ac:spMkLst>
            <pc:docMk/>
            <pc:sldMk cId="2368099684" sldId="291"/>
            <ac:spMk id="33" creationId="{B95B9BA8-1D69-4796-85F5-B6D0BD52354B}"/>
          </ac:spMkLst>
        </pc:spChg>
        <pc:spChg chg="add del">
          <ac:chgData name="Luise Freese" userId="1e458a82179dfac0" providerId="LiveId" clId="{B3974708-9627-4FFB-B2F3-B8C0B9381700}" dt="2023-04-14T06:28:14.995" v="561" actId="26606"/>
          <ac:spMkLst>
            <pc:docMk/>
            <pc:sldMk cId="2368099684" sldId="291"/>
            <ac:spMk id="38" creationId="{E8A8EAB8-D2FF-444D-B34B-7D32F106AD0E}"/>
          </ac:spMkLst>
        </pc:spChg>
        <pc:spChg chg="add">
          <ac:chgData name="Luise Freese" userId="1e458a82179dfac0" providerId="LiveId" clId="{B3974708-9627-4FFB-B2F3-B8C0B9381700}" dt="2023-04-14T06:28:14.995" v="561" actId="26606"/>
          <ac:spMkLst>
            <pc:docMk/>
            <pc:sldMk cId="2368099684" sldId="291"/>
            <ac:spMk id="45" creationId="{B95B9BA8-1D69-4796-85F5-B6D0BD52354B}"/>
          </ac:spMkLst>
        </pc:spChg>
        <pc:grpChg chg="add del">
          <ac:chgData name="Luise Freese" userId="1e458a82179dfac0" providerId="LiveId" clId="{B3974708-9627-4FFB-B2F3-B8C0B9381700}" dt="2023-04-12T17:27:26.862" v="433" actId="26606"/>
          <ac:grpSpMkLst>
            <pc:docMk/>
            <pc:sldMk cId="2368099684" sldId="291"/>
            <ac:grpSpMk id="34" creationId="{0EAC7AFE-68C0-41EB-A1C7-108E60D7C338}"/>
          </ac:grpSpMkLst>
        </pc:grpChg>
        <pc:picChg chg="add mod">
          <ac:chgData name="Luise Freese" userId="1e458a82179dfac0" providerId="LiveId" clId="{B3974708-9627-4FFB-B2F3-B8C0B9381700}" dt="2023-04-14T06:30:33.741" v="569" actId="1076"/>
          <ac:picMkLst>
            <pc:docMk/>
            <pc:sldMk cId="2368099684" sldId="291"/>
            <ac:picMk id="2" creationId="{91C7C24E-BA87-A77E-0B56-F7585DB75897}"/>
          </ac:picMkLst>
        </pc:picChg>
        <pc:picChg chg="add mod">
          <ac:chgData name="Luise Freese" userId="1e458a82179dfac0" providerId="LiveId" clId="{B3974708-9627-4FFB-B2F3-B8C0B9381700}" dt="2023-04-14T06:30:26.421" v="567" actId="1076"/>
          <ac:picMkLst>
            <pc:docMk/>
            <pc:sldMk cId="2368099684" sldId="291"/>
            <ac:picMk id="4" creationId="{FF209339-246B-F258-CEEA-549491F6D30D}"/>
          </ac:picMkLst>
        </pc:picChg>
        <pc:picChg chg="del mod ord">
          <ac:chgData name="Luise Freese" userId="1e458a82179dfac0" providerId="LiveId" clId="{B3974708-9627-4FFB-B2F3-B8C0B9381700}" dt="2023-04-12T17:26:33.357" v="424" actId="21"/>
          <ac:picMkLst>
            <pc:docMk/>
            <pc:sldMk cId="2368099684" sldId="291"/>
            <ac:picMk id="11" creationId="{DF8B51F3-1314-4E1B-84D1-6445562900E9}"/>
          </ac:picMkLst>
        </pc:picChg>
        <pc:cxnChg chg="add del">
          <ac:chgData name="Luise Freese" userId="1e458a82179dfac0" providerId="LiveId" clId="{B3974708-9627-4FFB-B2F3-B8C0B9381700}" dt="2023-04-12T17:27:26.866" v="434" actId="26606"/>
          <ac:cxnSpMkLst>
            <pc:docMk/>
            <pc:sldMk cId="2368099684" sldId="291"/>
            <ac:cxnSpMk id="18" creationId="{EEA38897-7BA3-4408-8083-3235339C4A60}"/>
          </ac:cxnSpMkLst>
        </pc:cxnChg>
        <pc:cxnChg chg="add del">
          <ac:chgData name="Luise Freese" userId="1e458a82179dfac0" providerId="LiveId" clId="{B3974708-9627-4FFB-B2F3-B8C0B9381700}" dt="2023-04-12T17:27:26.866" v="434" actId="26606"/>
          <ac:cxnSpMkLst>
            <pc:docMk/>
            <pc:sldMk cId="2368099684" sldId="291"/>
            <ac:cxnSpMk id="20" creationId="{F11AD06B-AB20-4097-8606-5DA00DBACE88}"/>
          </ac:cxnSpMkLst>
        </pc:cxnChg>
        <pc:cxnChg chg="add del">
          <ac:chgData name="Luise Freese" userId="1e458a82179dfac0" providerId="LiveId" clId="{B3974708-9627-4FFB-B2F3-B8C0B9381700}" dt="2023-04-12T17:27:11.734" v="429" actId="26606"/>
          <ac:cxnSpMkLst>
            <pc:docMk/>
            <pc:sldMk cId="2368099684" sldId="291"/>
            <ac:cxnSpMk id="29" creationId="{C49DA8F6-BCC1-4447-B54C-57856834B94B}"/>
          </ac:cxnSpMkLst>
        </pc:cxnChg>
        <pc:cxnChg chg="add del">
          <ac:chgData name="Luise Freese" userId="1e458a82179dfac0" providerId="LiveId" clId="{B3974708-9627-4FFB-B2F3-B8C0B9381700}" dt="2023-04-14T06:28:14.995" v="561" actId="26606"/>
          <ac:cxnSpMkLst>
            <pc:docMk/>
            <pc:sldMk cId="2368099684" sldId="291"/>
            <ac:cxnSpMk id="39" creationId="{EEA38897-7BA3-4408-8083-3235339C4A60}"/>
          </ac:cxnSpMkLst>
        </pc:cxnChg>
        <pc:cxnChg chg="add del">
          <ac:chgData name="Luise Freese" userId="1e458a82179dfac0" providerId="LiveId" clId="{B3974708-9627-4FFB-B2F3-B8C0B9381700}" dt="2023-04-14T06:28:14.995" v="561" actId="26606"/>
          <ac:cxnSpMkLst>
            <pc:docMk/>
            <pc:sldMk cId="2368099684" sldId="291"/>
            <ac:cxnSpMk id="40" creationId="{F11AD06B-AB20-4097-8606-5DA00DBACE88}"/>
          </ac:cxnSpMkLst>
        </pc:cxnChg>
      </pc:sldChg>
      <pc:sldChg chg="add">
        <pc:chgData name="Luise Freese" userId="1e458a82179dfac0" providerId="LiveId" clId="{B3974708-9627-4FFB-B2F3-B8C0B9381700}" dt="2023-04-12T14:21:52.938" v="363"/>
        <pc:sldMkLst>
          <pc:docMk/>
          <pc:sldMk cId="1303562893" sldId="292"/>
        </pc:sldMkLst>
      </pc:sldChg>
      <pc:sldChg chg="addSp modSp add mod setBg modAnim">
        <pc:chgData name="Luise Freese" userId="1e458a82179dfac0" providerId="LiveId" clId="{B3974708-9627-4FFB-B2F3-B8C0B9381700}" dt="2023-04-14T06:49:55.386" v="593" actId="108"/>
        <pc:sldMkLst>
          <pc:docMk/>
          <pc:sldMk cId="949900483" sldId="293"/>
        </pc:sldMkLst>
        <pc:spChg chg="mod">
          <ac:chgData name="Luise Freese" userId="1e458a82179dfac0" providerId="LiveId" clId="{B3974708-9627-4FFB-B2F3-B8C0B9381700}" dt="2023-04-14T06:47:13.073" v="580" actId="108"/>
          <ac:spMkLst>
            <pc:docMk/>
            <pc:sldMk cId="949900483" sldId="293"/>
            <ac:spMk id="9" creationId="{4125C74C-6730-F935-1809-6B8A8FA40715}"/>
          </ac:spMkLst>
        </pc:spChg>
        <pc:spChg chg="mod">
          <ac:chgData name="Luise Freese" userId="1e458a82179dfac0" providerId="LiveId" clId="{B3974708-9627-4FFB-B2F3-B8C0B9381700}" dt="2023-04-14T06:49:55.386" v="593" actId="108"/>
          <ac:spMkLst>
            <pc:docMk/>
            <pc:sldMk cId="949900483" sldId="293"/>
            <ac:spMk id="14" creationId="{449FED8C-72A2-F11A-FF12-4BE0F04F20A3}"/>
          </ac:spMkLst>
        </pc:spChg>
        <pc:picChg chg="add mod">
          <ac:chgData name="Luise Freese" userId="1e458a82179dfac0" providerId="LiveId" clId="{B3974708-9627-4FFB-B2F3-B8C0B9381700}" dt="2023-04-14T06:25:33.643" v="557" actId="1076"/>
          <ac:picMkLst>
            <pc:docMk/>
            <pc:sldMk cId="949900483" sldId="293"/>
            <ac:picMk id="3" creationId="{03668903-23F2-A1E4-87C6-8075933B4156}"/>
          </ac:picMkLst>
        </pc:picChg>
        <pc:picChg chg="mod">
          <ac:chgData name="Luise Freese" userId="1e458a82179dfac0" providerId="LiveId" clId="{B3974708-9627-4FFB-B2F3-B8C0B9381700}" dt="2023-04-14T06:25:14.922" v="554" actId="207"/>
          <ac:picMkLst>
            <pc:docMk/>
            <pc:sldMk cId="949900483" sldId="293"/>
            <ac:picMk id="4" creationId="{C256C85F-1BE0-4A91-B445-D411C6EDC266}"/>
          </ac:picMkLst>
        </pc:picChg>
      </pc:sldChg>
      <pc:sldChg chg="addSp modSp add mod setBg">
        <pc:chgData name="Luise Freese" userId="1e458a82179dfac0" providerId="LiveId" clId="{B3974708-9627-4FFB-B2F3-B8C0B9381700}" dt="2023-04-14T06:50:02.953" v="594" actId="108"/>
        <pc:sldMkLst>
          <pc:docMk/>
          <pc:sldMk cId="2791152394" sldId="294"/>
        </pc:sldMkLst>
        <pc:spChg chg="mod">
          <ac:chgData name="Luise Freese" userId="1e458a82179dfac0" providerId="LiveId" clId="{B3974708-9627-4FFB-B2F3-B8C0B9381700}" dt="2023-04-14T06:47:08.841" v="579" actId="108"/>
          <ac:spMkLst>
            <pc:docMk/>
            <pc:sldMk cId="2791152394" sldId="294"/>
            <ac:spMk id="10" creationId="{6325D5ED-4960-B773-6C46-4F4415DBC71B}"/>
          </ac:spMkLst>
        </pc:spChg>
        <pc:spChg chg="mod">
          <ac:chgData name="Luise Freese" userId="1e458a82179dfac0" providerId="LiveId" clId="{B3974708-9627-4FFB-B2F3-B8C0B9381700}" dt="2023-04-14T06:50:02.953" v="594" actId="108"/>
          <ac:spMkLst>
            <pc:docMk/>
            <pc:sldMk cId="2791152394" sldId="294"/>
            <ac:spMk id="12" creationId="{64226CD5-2167-6FD2-CCD6-5356A8FDE741}"/>
          </ac:spMkLst>
        </pc:spChg>
        <pc:picChg chg="add mod">
          <ac:chgData name="Luise Freese" userId="1e458a82179dfac0" providerId="LiveId" clId="{B3974708-9627-4FFB-B2F3-B8C0B9381700}" dt="2023-04-14T06:24:48.837" v="549" actId="1076"/>
          <ac:picMkLst>
            <pc:docMk/>
            <pc:sldMk cId="2791152394" sldId="294"/>
            <ac:picMk id="3" creationId="{BCC65FDC-1BC8-6189-6F29-DC7E03AF5122}"/>
          </ac:picMkLst>
        </pc:picChg>
      </pc:sldChg>
      <pc:sldChg chg="addSp modSp add mod setBg">
        <pc:chgData name="Luise Freese" userId="1e458a82179dfac0" providerId="LiveId" clId="{B3974708-9627-4FFB-B2F3-B8C0B9381700}" dt="2023-04-14T06:50:06.861" v="595" actId="108"/>
        <pc:sldMkLst>
          <pc:docMk/>
          <pc:sldMk cId="1689014225" sldId="295"/>
        </pc:sldMkLst>
        <pc:spChg chg="mod">
          <ac:chgData name="Luise Freese" userId="1e458a82179dfac0" providerId="LiveId" clId="{B3974708-9627-4FFB-B2F3-B8C0B9381700}" dt="2023-04-14T06:46:54.419" v="578" actId="108"/>
          <ac:spMkLst>
            <pc:docMk/>
            <pc:sldMk cId="1689014225" sldId="295"/>
            <ac:spMk id="2" creationId="{44880EDD-F22E-454B-A374-4FFD810E3A24}"/>
          </ac:spMkLst>
        </pc:spChg>
        <pc:spChg chg="mod">
          <ac:chgData name="Luise Freese" userId="1e458a82179dfac0" providerId="LiveId" clId="{B3974708-9627-4FFB-B2F3-B8C0B9381700}" dt="2023-04-14T06:50:06.861" v="595" actId="108"/>
          <ac:spMkLst>
            <pc:docMk/>
            <pc:sldMk cId="1689014225" sldId="295"/>
            <ac:spMk id="12" creationId="{5991646E-87A5-CFDC-03BD-24D881559723}"/>
          </ac:spMkLst>
        </pc:spChg>
        <pc:picChg chg="add mod">
          <ac:chgData name="Luise Freese" userId="1e458a82179dfac0" providerId="LiveId" clId="{B3974708-9627-4FFB-B2F3-B8C0B9381700}" dt="2023-04-14T06:24:00.330" v="541" actId="1076"/>
          <ac:picMkLst>
            <pc:docMk/>
            <pc:sldMk cId="1689014225" sldId="295"/>
            <ac:picMk id="4" creationId="{D2C91383-2D98-B47E-6C10-AB8FFE14960F}"/>
          </ac:picMkLst>
        </pc:picChg>
      </pc:sldChg>
      <pc:sldChg chg="addSp delSp modSp add del mod setBg delDesignElem">
        <pc:chgData name="Luise Freese" userId="1e458a82179dfac0" providerId="LiveId" clId="{B3974708-9627-4FFB-B2F3-B8C0B9381700}" dt="2023-04-14T06:20:15.848" v="518" actId="47"/>
        <pc:sldMkLst>
          <pc:docMk/>
          <pc:sldMk cId="167614769" sldId="296"/>
        </pc:sldMkLst>
        <pc:spChg chg="mod">
          <ac:chgData name="Luise Freese" userId="1e458a82179dfac0" providerId="LiveId" clId="{B3974708-9627-4FFB-B2F3-B8C0B9381700}" dt="2023-04-14T06:20:01.310" v="505" actId="20577"/>
          <ac:spMkLst>
            <pc:docMk/>
            <pc:sldMk cId="167614769" sldId="296"/>
            <ac:spMk id="2" creationId="{5D64D7C4-412E-4CC8-82D0-EAFB04027DC2}"/>
          </ac:spMkLst>
        </pc:spChg>
        <pc:spChg chg="mod">
          <ac:chgData name="Luise Freese" userId="1e458a82179dfac0" providerId="LiveId" clId="{B3974708-9627-4FFB-B2F3-B8C0B9381700}" dt="2023-04-12T14:23:30.194" v="373" actId="26606"/>
          <ac:spMkLst>
            <pc:docMk/>
            <pc:sldMk cId="167614769" sldId="296"/>
            <ac:spMk id="3" creationId="{9E540DB8-51AF-4081-993A-30D76D347DE3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67614769" sldId="296"/>
            <ac:spMk id="12" creationId="{A7AE9375-4664-4DB2-922D-2782A6E439AC}"/>
          </ac:spMkLst>
        </pc:spChg>
        <pc:picChg chg="del mod">
          <ac:chgData name="Luise Freese" userId="1e458a82179dfac0" providerId="LiveId" clId="{B3974708-9627-4FFB-B2F3-B8C0B9381700}" dt="2023-04-14T06:19:40.489" v="499" actId="21"/>
          <ac:picMkLst>
            <pc:docMk/>
            <pc:sldMk cId="167614769" sldId="296"/>
            <ac:picMk id="7" creationId="{ADE86BBB-2F7B-4F23-AFCB-20EE5AAAD65E}"/>
          </ac:picMkLst>
        </pc:pic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67614769" sldId="296"/>
            <ac:cxnSpMk id="14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67614769" sldId="296"/>
            <ac:cxnSpMk id="16" creationId="{B7188D9B-1674-419B-A379-D1632A7EC3A2}"/>
          </ac:cxnSpMkLst>
        </pc:cxnChg>
      </pc:sldChg>
      <pc:sldChg chg="addSp delSp modSp add del mod setBg delDesignElem">
        <pc:chgData name="Luise Freese" userId="1e458a82179dfac0" providerId="LiveId" clId="{B3974708-9627-4FFB-B2F3-B8C0B9381700}" dt="2023-04-14T06:21:11.908" v="528" actId="47"/>
        <pc:sldMkLst>
          <pc:docMk/>
          <pc:sldMk cId="138699409" sldId="298"/>
        </pc:sldMkLst>
        <pc:spChg chg="mod">
          <ac:chgData name="Luise Freese" userId="1e458a82179dfac0" providerId="LiveId" clId="{B3974708-9627-4FFB-B2F3-B8C0B9381700}" dt="2023-04-12T14:22:59.402" v="371" actId="26606"/>
          <ac:spMkLst>
            <pc:docMk/>
            <pc:sldMk cId="138699409" sldId="298"/>
            <ac:spMk id="5" creationId="{FE63E861-9C4E-4105-9FF3-AC88B5C0A69A}"/>
          </ac:spMkLst>
        </pc:spChg>
        <pc:spChg chg="mod">
          <ac:chgData name="Luise Freese" userId="1e458a82179dfac0" providerId="LiveId" clId="{B3974708-9627-4FFB-B2F3-B8C0B9381700}" dt="2023-04-12T14:22:59.402" v="371" actId="26606"/>
          <ac:spMkLst>
            <pc:docMk/>
            <pc:sldMk cId="138699409" sldId="298"/>
            <ac:spMk id="13" creationId="{51E68555-67E3-2ECE-0C1E-FA171F27C351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38699409" sldId="298"/>
            <ac:spMk id="18" creationId="{A7AE9375-4664-4DB2-922D-2782A6E439AC}"/>
          </ac:spMkLst>
        </pc:spChg>
        <pc:picChg chg="mod">
          <ac:chgData name="Luise Freese" userId="1e458a82179dfac0" providerId="LiveId" clId="{B3974708-9627-4FFB-B2F3-B8C0B9381700}" dt="2023-04-12T14:22:59.402" v="371" actId="26606"/>
          <ac:picMkLst>
            <pc:docMk/>
            <pc:sldMk cId="138699409" sldId="298"/>
            <ac:picMk id="8" creationId="{7606DE2D-A0FA-4920-8B97-A8F441CEC2D5}"/>
          </ac:picMkLst>
        </pc:pic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8699409" sldId="298"/>
            <ac:cxnSpMk id="20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8699409" sldId="298"/>
            <ac:cxnSpMk id="22" creationId="{B7188D9B-1674-419B-A379-D1632A7EC3A2}"/>
          </ac:cxnSpMkLst>
        </pc:cxnChg>
      </pc:sldChg>
      <pc:sldChg chg="addSp delSp modSp add mod setBg modAnim delDesignElem">
        <pc:chgData name="Luise Freese" userId="1e458a82179dfac0" providerId="LiveId" clId="{B3974708-9627-4FFB-B2F3-B8C0B9381700}" dt="2023-04-14T06:50:39.033" v="604" actId="27636"/>
        <pc:sldMkLst>
          <pc:docMk/>
          <pc:sldMk cId="492062503" sldId="299"/>
        </pc:sldMkLst>
        <pc:spChg chg="mod">
          <ac:chgData name="Luise Freese" userId="1e458a82179dfac0" providerId="LiveId" clId="{B3974708-9627-4FFB-B2F3-B8C0B9381700}" dt="2023-04-14T06:46:37.882" v="574" actId="108"/>
          <ac:spMkLst>
            <pc:docMk/>
            <pc:sldMk cId="492062503" sldId="299"/>
            <ac:spMk id="5" creationId="{CE009159-0DEF-4C03-A6BA-22FA2C3CDFE8}"/>
          </ac:spMkLst>
        </pc:spChg>
        <pc:spChg chg="add del mod">
          <ac:chgData name="Luise Freese" userId="1e458a82179dfac0" providerId="LiveId" clId="{B3974708-9627-4FFB-B2F3-B8C0B9381700}" dt="2023-04-14T06:20:22.367" v="519" actId="478"/>
          <ac:spMkLst>
            <pc:docMk/>
            <pc:sldMk cId="492062503" sldId="299"/>
            <ac:spMk id="10" creationId="{E9FE076C-DF2C-C465-F462-45E7207DB65E}"/>
          </ac:spMkLst>
        </pc:spChg>
        <pc:spChg chg="mod">
          <ac:chgData name="Luise Freese" userId="1e458a82179dfac0" providerId="LiveId" clId="{B3974708-9627-4FFB-B2F3-B8C0B9381700}" dt="2023-04-14T06:50:39.033" v="604" actId="27636"/>
          <ac:spMkLst>
            <pc:docMk/>
            <pc:sldMk cId="492062503" sldId="299"/>
            <ac:spMk id="13" creationId="{E5344273-D3B8-767B-49D2-A71EFB42E110}"/>
          </ac:spMkLst>
        </pc:spChg>
        <pc:spChg chg="add del">
          <ac:chgData name="Luise Freese" userId="1e458a82179dfac0" providerId="LiveId" clId="{B3974708-9627-4FFB-B2F3-B8C0B9381700}" dt="2023-04-14T06:16:51.946" v="469" actId="26606"/>
          <ac:spMkLst>
            <pc:docMk/>
            <pc:sldMk cId="492062503" sldId="299"/>
            <ac:spMk id="18" creationId="{A7AE9375-4664-4DB2-922D-2782A6E439AC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492062503" sldId="299"/>
            <ac:spMk id="27" creationId="{B80816F2-EFB0-44E7-94C9-B65CB34DFAFF}"/>
          </ac:spMkLst>
        </pc:spChg>
        <pc:picChg chg="add del mod">
          <ac:chgData name="Luise Freese" userId="1e458a82179dfac0" providerId="LiveId" clId="{B3974708-9627-4FFB-B2F3-B8C0B9381700}" dt="2023-04-14T06:17:28.772" v="486" actId="22"/>
          <ac:picMkLst>
            <pc:docMk/>
            <pc:sldMk cId="492062503" sldId="299"/>
            <ac:picMk id="3" creationId="{053845F0-434C-C8DE-FA10-B5DA32F0B5C7}"/>
          </ac:picMkLst>
        </pc:picChg>
        <pc:picChg chg="add mod">
          <ac:chgData name="Luise Freese" userId="1e458a82179dfac0" providerId="LiveId" clId="{B3974708-9627-4FFB-B2F3-B8C0B9381700}" dt="2023-04-14T06:18:08.902" v="495" actId="1076"/>
          <ac:picMkLst>
            <pc:docMk/>
            <pc:sldMk cId="492062503" sldId="299"/>
            <ac:picMk id="6" creationId="{679AF7EF-51DB-9AB4-520F-CC1F4E55B6E2}"/>
          </ac:picMkLst>
        </pc:picChg>
        <pc:picChg chg="add mod">
          <ac:chgData name="Luise Freese" userId="1e458a82179dfac0" providerId="LiveId" clId="{B3974708-9627-4FFB-B2F3-B8C0B9381700}" dt="2023-04-14T06:19:44.120" v="500"/>
          <ac:picMkLst>
            <pc:docMk/>
            <pc:sldMk cId="492062503" sldId="299"/>
            <ac:picMk id="7" creationId="{7E05D1CD-5B00-85D6-3068-C55D91FB34CF}"/>
          </ac:picMkLst>
        </pc:picChg>
        <pc:picChg chg="del mod">
          <ac:chgData name="Luise Freese" userId="1e458a82179dfac0" providerId="LiveId" clId="{B3974708-9627-4FFB-B2F3-B8C0B9381700}" dt="2023-04-14T06:19:46.571" v="501" actId="478"/>
          <ac:picMkLst>
            <pc:docMk/>
            <pc:sldMk cId="492062503" sldId="299"/>
            <ac:picMk id="8" creationId="{B494D6B2-322C-4F7B-AEB6-DA8046E8CF63}"/>
          </ac:picMkLst>
        </pc:picChg>
        <pc:cxnChg chg="add del">
          <ac:chgData name="Luise Freese" userId="1e458a82179dfac0" providerId="LiveId" clId="{B3974708-9627-4FFB-B2F3-B8C0B9381700}" dt="2023-04-14T06:16:51.946" v="469" actId="26606"/>
          <ac:cxnSpMkLst>
            <pc:docMk/>
            <pc:sldMk cId="492062503" sldId="299"/>
            <ac:cxnSpMk id="20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6:51.946" v="469" actId="26606"/>
          <ac:cxnSpMkLst>
            <pc:docMk/>
            <pc:sldMk cId="492062503" sldId="299"/>
            <ac:cxnSpMk id="22" creationId="{B7188D9B-1674-419B-A379-D1632A7EC3A2}"/>
          </ac:cxnSpMkLst>
        </pc:cxnChg>
      </pc:sldChg>
      <pc:sldChg chg="addSp delSp modSp add del mod setBg delDesignElem">
        <pc:chgData name="Luise Freese" userId="1e458a82179dfac0" providerId="LiveId" clId="{B3974708-9627-4FFB-B2F3-B8C0B9381700}" dt="2023-04-14T06:21:46.578" v="536" actId="47"/>
        <pc:sldMkLst>
          <pc:docMk/>
          <pc:sldMk cId="1347218941" sldId="300"/>
        </pc:sldMkLst>
        <pc:spChg chg="mod">
          <ac:chgData name="Luise Freese" userId="1e458a82179dfac0" providerId="LiveId" clId="{B3974708-9627-4FFB-B2F3-B8C0B9381700}" dt="2023-04-12T14:22:56.578" v="370" actId="26606"/>
          <ac:spMkLst>
            <pc:docMk/>
            <pc:sldMk cId="1347218941" sldId="300"/>
            <ac:spMk id="2" creationId="{68D183F0-8596-454D-8448-90E1C74C56E1}"/>
          </ac:spMkLst>
        </pc:spChg>
        <pc:spChg chg="mod">
          <ac:chgData name="Luise Freese" userId="1e458a82179dfac0" providerId="LiveId" clId="{B3974708-9627-4FFB-B2F3-B8C0B9381700}" dt="2023-04-12T14:22:56.578" v="370" actId="26606"/>
          <ac:spMkLst>
            <pc:docMk/>
            <pc:sldMk cId="1347218941" sldId="300"/>
            <ac:spMk id="11" creationId="{F3E512C5-7B16-0D7F-12A9-715C6036BD20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347218941" sldId="300"/>
            <ac:spMk id="16" creationId="{A7AE9375-4664-4DB2-922D-2782A6E439AC}"/>
          </ac:spMkLst>
        </pc:spChg>
        <pc:picChg chg="mod">
          <ac:chgData name="Luise Freese" userId="1e458a82179dfac0" providerId="LiveId" clId="{B3974708-9627-4FFB-B2F3-B8C0B9381700}" dt="2023-04-12T14:22:56.578" v="370" actId="26606"/>
          <ac:picMkLst>
            <pc:docMk/>
            <pc:sldMk cId="1347218941" sldId="300"/>
            <ac:picMk id="6" creationId="{2FFB5BE1-2032-48F7-A20D-2870E643C6B5}"/>
          </ac:picMkLst>
        </pc:pic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47218941" sldId="300"/>
            <ac:cxnSpMk id="18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347218941" sldId="300"/>
            <ac:cxnSpMk id="20" creationId="{B7188D9B-1674-419B-A379-D1632A7EC3A2}"/>
          </ac:cxnSpMkLst>
        </pc:cxnChg>
      </pc:sldChg>
      <pc:sldChg chg="addSp delSp modSp add mod setBg">
        <pc:chgData name="Luise Freese" userId="1e458a82179dfac0" providerId="LiveId" clId="{B3974708-9627-4FFB-B2F3-B8C0B9381700}" dt="2023-04-14T06:51:35.205" v="619" actId="6549"/>
        <pc:sldMkLst>
          <pc:docMk/>
          <pc:sldMk cId="2382931140" sldId="301"/>
        </pc:sldMkLst>
        <pc:spChg chg="mod">
          <ac:chgData name="Luise Freese" userId="1e458a82179dfac0" providerId="LiveId" clId="{B3974708-9627-4FFB-B2F3-B8C0B9381700}" dt="2023-04-14T06:46:21.825" v="572" actId="108"/>
          <ac:spMkLst>
            <pc:docMk/>
            <pc:sldMk cId="2382931140" sldId="301"/>
            <ac:spMk id="2" creationId="{FC645070-C2DA-4454-80C3-D324FCD20755}"/>
          </ac:spMkLst>
        </pc:spChg>
        <pc:spChg chg="del mod">
          <ac:chgData name="Luise Freese" userId="1e458a82179dfac0" providerId="LiveId" clId="{B3974708-9627-4FFB-B2F3-B8C0B9381700}" dt="2023-04-14T06:14:46.630" v="458" actId="478"/>
          <ac:spMkLst>
            <pc:docMk/>
            <pc:sldMk cId="2382931140" sldId="301"/>
            <ac:spMk id="3" creationId="{0A2F32C6-A319-848C-4C93-FC58FD3F3BB2}"/>
          </ac:spMkLst>
        </pc:spChg>
        <pc:spChg chg="mod">
          <ac:chgData name="Luise Freese" userId="1e458a82179dfac0" providerId="LiveId" clId="{B3974708-9627-4FFB-B2F3-B8C0B9381700}" dt="2023-04-14T06:51:35.205" v="619" actId="6549"/>
          <ac:spMkLst>
            <pc:docMk/>
            <pc:sldMk cId="2382931140" sldId="301"/>
            <ac:spMk id="5" creationId="{40383657-234F-482D-8DAB-02443BC33148}"/>
          </ac:spMkLst>
        </pc:spChg>
        <pc:spChg chg="add del mod">
          <ac:chgData name="Luise Freese" userId="1e458a82179dfac0" providerId="LiveId" clId="{B3974708-9627-4FFB-B2F3-B8C0B9381700}" dt="2023-04-14T06:14:51.502" v="459" actId="478"/>
          <ac:spMkLst>
            <pc:docMk/>
            <pc:sldMk cId="2382931140" sldId="301"/>
            <ac:spMk id="6" creationId="{6C705653-1BAF-A307-DD19-2DD2B1F4585A}"/>
          </ac:spMkLst>
        </pc:spChg>
        <pc:picChg chg="add mod">
          <ac:chgData name="Luise Freese" userId="1e458a82179dfac0" providerId="LiveId" clId="{B3974708-9627-4FFB-B2F3-B8C0B9381700}" dt="2023-04-14T06:15:03.337" v="462" actId="1076"/>
          <ac:picMkLst>
            <pc:docMk/>
            <pc:sldMk cId="2382931140" sldId="301"/>
            <ac:picMk id="8" creationId="{E4A5DADF-F7AD-88C0-077A-B821D252669F}"/>
          </ac:picMkLst>
        </pc:picChg>
      </pc:sldChg>
      <pc:sldChg chg="add del setBg">
        <pc:chgData name="Luise Freese" userId="1e458a82179dfac0" providerId="LiveId" clId="{B3974708-9627-4FFB-B2F3-B8C0B9381700}" dt="2023-04-12T14:26:34.008" v="423" actId="47"/>
        <pc:sldMkLst>
          <pc:docMk/>
          <pc:sldMk cId="3550295281" sldId="302"/>
        </pc:sldMkLst>
      </pc:sldChg>
      <pc:sldChg chg="addSp delSp modSp add mod setBg delDesignElem">
        <pc:chgData name="Luise Freese" userId="1e458a82179dfac0" providerId="LiveId" clId="{B3974708-9627-4FFB-B2F3-B8C0B9381700}" dt="2023-04-14T06:47:32.603" v="583" actId="108"/>
        <pc:sldMkLst>
          <pc:docMk/>
          <pc:sldMk cId="1407594707" sldId="305"/>
        </pc:sldMkLst>
        <pc:spChg chg="mod">
          <ac:chgData name="Luise Freese" userId="1e458a82179dfac0" providerId="LiveId" clId="{B3974708-9627-4FFB-B2F3-B8C0B9381700}" dt="2023-04-14T06:47:32.603" v="583" actId="108"/>
          <ac:spMkLst>
            <pc:docMk/>
            <pc:sldMk cId="1407594707" sldId="305"/>
            <ac:spMk id="2" creationId="{B3E60452-91C6-44A7-903D-21BF6BEC0283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7" creationId="{A5EDE2A5-B402-628F-E1B7-BDBDE268CEAF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8" creationId="{AECB21E7-6CF3-560A-4F88-453DBCF09245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9" creationId="{621C509D-7193-E9FE-BADB-FFF2C9ECB4AF}"/>
          </ac:spMkLst>
        </pc:spChg>
        <pc:spChg chg="mod">
          <ac:chgData name="Luise Freese" userId="1e458a82179dfac0" providerId="LiveId" clId="{B3974708-9627-4FFB-B2F3-B8C0B9381700}" dt="2023-04-12T14:21:20.536" v="361" actId="207"/>
          <ac:spMkLst>
            <pc:docMk/>
            <pc:sldMk cId="1407594707" sldId="305"/>
            <ac:spMk id="10" creationId="{67ED3271-0D1C-790D-819A-C39123A91FDF}"/>
          </ac:spMkLst>
        </pc:spChg>
        <pc:spChg chg="mod">
          <ac:chgData name="Luise Freese" userId="1e458a82179dfac0" providerId="LiveId" clId="{B3974708-9627-4FFB-B2F3-B8C0B9381700}" dt="2023-04-12T14:21:11.451" v="360" actId="26606"/>
          <ac:spMkLst>
            <pc:docMk/>
            <pc:sldMk cId="1407594707" sldId="305"/>
            <ac:spMk id="11" creationId="{6381F308-8A4E-1825-A7AA-65E753A93726}"/>
          </ac:spMkLst>
        </pc:spChg>
        <pc:spChg chg="mod">
          <ac:chgData name="Luise Freese" userId="1e458a82179dfac0" providerId="LiveId" clId="{B3974708-9627-4FFB-B2F3-B8C0B9381700}" dt="2023-04-12T14:21:25.273" v="362" actId="207"/>
          <ac:spMkLst>
            <pc:docMk/>
            <pc:sldMk cId="1407594707" sldId="305"/>
            <ac:spMk id="12" creationId="{08868B9A-4C5F-08DA-D4DA-5923AC67632B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407594707" sldId="305"/>
            <ac:spMk id="17" creationId="{A7AE9375-4664-4DB2-922D-2782A6E439AC}"/>
          </ac:spMkLst>
        </pc:sp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407594707" sldId="305"/>
            <ac:cxnSpMk id="19" creationId="{EE504C98-6397-41C1-A8D8-2D9C4ED307E0}"/>
          </ac:cxnSpMkLst>
        </pc:cxnChg>
        <pc:cxnChg chg="add del">
          <ac:chgData name="Luise Freese" userId="1e458a82179dfac0" providerId="LiveId" clId="{B3974708-9627-4FFB-B2F3-B8C0B9381700}" dt="2023-04-14T06:17:31.678" v="489"/>
          <ac:cxnSpMkLst>
            <pc:docMk/>
            <pc:sldMk cId="1407594707" sldId="305"/>
            <ac:cxnSpMk id="21" creationId="{17C2F6CE-0CF2-4DDD-85F5-96799A328F15}"/>
          </ac:cxnSpMkLst>
        </pc:cxnChg>
      </pc:sldChg>
      <pc:sldChg chg="addSp delSp modSp add mod setBg setClrOvrMap delDesignElem">
        <pc:chgData name="Luise Freese" userId="1e458a82179dfac0" providerId="LiveId" clId="{B3974708-9627-4FFB-B2F3-B8C0B9381700}" dt="2023-04-14T06:47:36.141" v="584" actId="108"/>
        <pc:sldMkLst>
          <pc:docMk/>
          <pc:sldMk cId="1623054789" sldId="307"/>
        </pc:sldMkLst>
        <pc:spChg chg="mod">
          <ac:chgData name="Luise Freese" userId="1e458a82179dfac0" providerId="LiveId" clId="{B3974708-9627-4FFB-B2F3-B8C0B9381700}" dt="2023-04-14T06:47:36.141" v="584" actId="108"/>
          <ac:spMkLst>
            <pc:docMk/>
            <pc:sldMk cId="1623054789" sldId="307"/>
            <ac:spMk id="4" creationId="{17A7546C-3C48-1269-9EA7-4FAE2893C9D4}"/>
          </ac:spMkLst>
        </pc:spChg>
        <pc:spChg chg="del">
          <ac:chgData name="Luise Freese" userId="1e458a82179dfac0" providerId="LiveId" clId="{B3974708-9627-4FFB-B2F3-B8C0B9381700}" dt="2023-04-12T14:20:13.681" v="353"/>
          <ac:spMkLst>
            <pc:docMk/>
            <pc:sldMk cId="1623054789" sldId="307"/>
            <ac:spMk id="10" creationId="{71B2258F-86CA-4D4D-8270-BC05FCDEBFB3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623054789" sldId="307"/>
            <ac:spMk id="11" creationId="{71B2258F-86CA-4D4D-8270-BC05FCDEBFB3}"/>
          </ac:spMkLst>
        </pc:spChg>
        <pc:picChg chg="mod">
          <ac:chgData name="Luise Freese" userId="1e458a82179dfac0" providerId="LiveId" clId="{B3974708-9627-4FFB-B2F3-B8C0B9381700}" dt="2023-04-12T14:21:07.518" v="359" actId="26606"/>
          <ac:picMkLst>
            <pc:docMk/>
            <pc:sldMk cId="1623054789" sldId="307"/>
            <ac:picMk id="6" creationId="{DAFB0E7D-E7FD-B250-3B6D-C03C00318BD1}"/>
          </ac:picMkLst>
        </pc:picChg>
      </pc:sldChg>
      <pc:sldChg chg="addSp delSp modSp add mod setBg setClrOvrMap delDesignElem">
        <pc:chgData name="Luise Freese" userId="1e458a82179dfac0" providerId="LiveId" clId="{B3974708-9627-4FFB-B2F3-B8C0B9381700}" dt="2023-04-14T06:47:17.392" v="581" actId="108"/>
        <pc:sldMkLst>
          <pc:docMk/>
          <pc:sldMk cId="1446545793" sldId="308"/>
        </pc:sldMkLst>
        <pc:spChg chg="mod">
          <ac:chgData name="Luise Freese" userId="1e458a82179dfac0" providerId="LiveId" clId="{B3974708-9627-4FFB-B2F3-B8C0B9381700}" dt="2023-04-14T06:47:17.392" v="581" actId="108"/>
          <ac:spMkLst>
            <pc:docMk/>
            <pc:sldMk cId="1446545793" sldId="308"/>
            <ac:spMk id="5" creationId="{B0A82F1F-F543-B5EA-2C19-067E6F7E7F87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7" creationId="{0671A8AE-40A1-4631-A6B8-581AFF065482}"/>
          </ac:spMkLst>
        </pc:spChg>
        <pc:spChg chg="del">
          <ac:chgData name="Luise Freese" userId="1e458a82179dfac0" providerId="LiveId" clId="{B3974708-9627-4FFB-B2F3-B8C0B9381700}" dt="2023-04-12T14:22:25.467" v="367"/>
          <ac:spMkLst>
            <pc:docMk/>
            <pc:sldMk cId="1446545793" sldId="308"/>
            <ac:spMk id="10" creationId="{71B2258F-86CA-4D4D-8270-BC05FCDEBFB3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12" creationId="{AB58EF07-17C2-48CF-ABB0-EEF1F17CB8F0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14" creationId="{AF2F604E-43BE-4DC3-B983-E071523364F8}"/>
          </ac:spMkLst>
        </pc:spChg>
        <pc:spChg chg="add del">
          <ac:chgData name="Luise Freese" userId="1e458a82179dfac0" providerId="LiveId" clId="{B3974708-9627-4FFB-B2F3-B8C0B9381700}" dt="2023-04-14T06:12:43.404" v="435" actId="26606"/>
          <ac:spMkLst>
            <pc:docMk/>
            <pc:sldMk cId="1446545793" sldId="308"/>
            <ac:spMk id="16" creationId="{08C9B587-E65E-4B52-B37C-ABEBB6E87928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446545793" sldId="308"/>
            <ac:spMk id="21" creationId="{C1DD1A8A-57D5-4A81-AD04-532B043C5611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446545793" sldId="308"/>
            <ac:spMk id="23" creationId="{007891EC-4501-44ED-A8C8-B11B6DB767AB}"/>
          </ac:spMkLst>
        </pc:spChg>
        <pc:picChg chg="mod">
          <ac:chgData name="Luise Freese" userId="1e458a82179dfac0" providerId="LiveId" clId="{B3974708-9627-4FFB-B2F3-B8C0B9381700}" dt="2023-04-14T06:12:43.404" v="435" actId="26606"/>
          <ac:picMkLst>
            <pc:docMk/>
            <pc:sldMk cId="1446545793" sldId="308"/>
            <ac:picMk id="3" creationId="{9FCFE2CC-5A7A-1B57-347E-4D48F8863F96}"/>
          </ac:picMkLst>
        </pc:picChg>
      </pc:sldChg>
      <pc:sldChg chg="addSp delSp modSp add mod setBg setClrOvrMap delDesignElem">
        <pc:chgData name="Luise Freese" userId="1e458a82179dfac0" providerId="LiveId" clId="{B3974708-9627-4FFB-B2F3-B8C0B9381700}" dt="2023-04-14T06:47:39.809" v="585" actId="108"/>
        <pc:sldMkLst>
          <pc:docMk/>
          <pc:sldMk cId="3060696450" sldId="310"/>
        </pc:sldMkLst>
        <pc:spChg chg="mod">
          <ac:chgData name="Luise Freese" userId="1e458a82179dfac0" providerId="LiveId" clId="{B3974708-9627-4FFB-B2F3-B8C0B9381700}" dt="2023-04-14T06:47:39.809" v="585" actId="108"/>
          <ac:spMkLst>
            <pc:docMk/>
            <pc:sldMk cId="3060696450" sldId="310"/>
            <ac:spMk id="4" creationId="{17A7546C-3C48-1269-9EA7-4FAE2893C9D4}"/>
          </ac:spMkLst>
        </pc:spChg>
        <pc:spChg chg="del">
          <ac:chgData name="Luise Freese" userId="1e458a82179dfac0" providerId="LiveId" clId="{B3974708-9627-4FFB-B2F3-B8C0B9381700}" dt="2023-04-12T14:20:04.902" v="351"/>
          <ac:spMkLst>
            <pc:docMk/>
            <pc:sldMk cId="3060696450" sldId="310"/>
            <ac:spMk id="10" creationId="{71B2258F-86CA-4D4D-8270-BC05FCDEBFB3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3060696450" sldId="310"/>
            <ac:spMk id="11" creationId="{71B2258F-86CA-4D4D-8270-BC05FCDEBFB3}"/>
          </ac:spMkLst>
        </pc:spChg>
        <pc:picChg chg="mod">
          <ac:chgData name="Luise Freese" userId="1e458a82179dfac0" providerId="LiveId" clId="{B3974708-9627-4FFB-B2F3-B8C0B9381700}" dt="2023-04-12T14:21:04.751" v="358" actId="26606"/>
          <ac:picMkLst>
            <pc:docMk/>
            <pc:sldMk cId="3060696450" sldId="310"/>
            <ac:picMk id="6" creationId="{F4D8E528-A82F-CC37-EC12-7AD3A28DDA08}"/>
          </ac:picMkLst>
        </pc:picChg>
      </pc:sldChg>
      <pc:sldChg chg="modSp add">
        <pc:chgData name="Luise Freese" userId="1e458a82179dfac0" providerId="LiveId" clId="{B3974708-9627-4FFB-B2F3-B8C0B9381700}" dt="2023-04-14T06:17:31.678" v="489"/>
        <pc:sldMkLst>
          <pc:docMk/>
          <pc:sldMk cId="2323201905" sldId="311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2323201905" sldId="311"/>
            <ac:spMk id="9" creationId="{4125C74C-6730-F935-1809-6B8A8FA40715}"/>
          </ac:spMkLst>
        </pc:spChg>
      </pc:sldChg>
      <pc:sldChg chg="add">
        <pc:chgData name="Luise Freese" userId="1e458a82179dfac0" providerId="LiveId" clId="{B3974708-9627-4FFB-B2F3-B8C0B9381700}" dt="2023-04-12T14:22:25.467" v="367"/>
        <pc:sldMkLst>
          <pc:docMk/>
          <pc:sldMk cId="153841010" sldId="312"/>
        </pc:sldMkLst>
      </pc:sldChg>
      <pc:sldChg chg="add">
        <pc:chgData name="Luise Freese" userId="1e458a82179dfac0" providerId="LiveId" clId="{B3974708-9627-4FFB-B2F3-B8C0B9381700}" dt="2023-04-12T14:22:25.467" v="367"/>
        <pc:sldMkLst>
          <pc:docMk/>
          <pc:sldMk cId="1854994351" sldId="313"/>
        </pc:sldMkLst>
      </pc:sldChg>
      <pc:sldChg chg="addSp modSp add mod setBg">
        <pc:chgData name="Luise Freese" userId="1e458a82179dfac0" providerId="LiveId" clId="{B3974708-9627-4FFB-B2F3-B8C0B9381700}" dt="2023-04-14T06:50:33.374" v="602" actId="108"/>
        <pc:sldMkLst>
          <pc:docMk/>
          <pc:sldMk cId="547487013" sldId="314"/>
        </pc:sldMkLst>
        <pc:spChg chg="mod">
          <ac:chgData name="Luise Freese" userId="1e458a82179dfac0" providerId="LiveId" clId="{B3974708-9627-4FFB-B2F3-B8C0B9381700}" dt="2023-04-14T06:17:31.678" v="489"/>
          <ac:spMkLst>
            <pc:docMk/>
            <pc:sldMk cId="547487013" sldId="314"/>
            <ac:spMk id="3" creationId="{F93DD05B-3E87-22E9-2320-A249189822F9}"/>
          </ac:spMkLst>
        </pc:spChg>
        <pc:spChg chg="mod">
          <ac:chgData name="Luise Freese" userId="1e458a82179dfac0" providerId="LiveId" clId="{B3974708-9627-4FFB-B2F3-B8C0B9381700}" dt="2023-04-14T06:46:41.205" v="575" actId="108"/>
          <ac:spMkLst>
            <pc:docMk/>
            <pc:sldMk cId="547487013" sldId="314"/>
            <ac:spMk id="5" creationId="{FE63E861-9C4E-4105-9FF3-AC88B5C0A69A}"/>
          </ac:spMkLst>
        </pc:spChg>
        <pc:spChg chg="mod">
          <ac:chgData name="Luise Freese" userId="1e458a82179dfac0" providerId="LiveId" clId="{B3974708-9627-4FFB-B2F3-B8C0B9381700}" dt="2023-04-14T06:50:33.374" v="602" actId="108"/>
          <ac:spMkLst>
            <pc:docMk/>
            <pc:sldMk cId="547487013" sldId="314"/>
            <ac:spMk id="13" creationId="{51E68555-67E3-2ECE-0C1E-FA171F27C351}"/>
          </ac:spMkLst>
        </pc:spChg>
        <pc:picChg chg="add mod">
          <ac:chgData name="Luise Freese" userId="1e458a82179dfac0" providerId="LiveId" clId="{B3974708-9627-4FFB-B2F3-B8C0B9381700}" dt="2023-04-14T06:15:51.627" v="468" actId="1076"/>
          <ac:picMkLst>
            <pc:docMk/>
            <pc:sldMk cId="547487013" sldId="314"/>
            <ac:picMk id="6" creationId="{8F0F687D-85C8-7051-ED0F-1112F9AB7F5F}"/>
          </ac:picMkLst>
        </pc:picChg>
      </pc:sldChg>
      <pc:sldChg chg="addSp delSp modSp add mod setBg setClrOvrMap delDesignElem">
        <pc:chgData name="Luise Freese" userId="1e458a82179dfac0" providerId="LiveId" clId="{B3974708-9627-4FFB-B2F3-B8C0B9381700}" dt="2023-04-14T06:47:43.843" v="586" actId="108"/>
        <pc:sldMkLst>
          <pc:docMk/>
          <pc:sldMk cId="1633375817" sldId="317"/>
        </pc:sldMkLst>
        <pc:spChg chg="mod ord">
          <ac:chgData name="Luise Freese" userId="1e458a82179dfac0" providerId="LiveId" clId="{B3974708-9627-4FFB-B2F3-B8C0B9381700}" dt="2023-04-14T06:47:43.843" v="586" actId="108"/>
          <ac:spMkLst>
            <pc:docMk/>
            <pc:sldMk cId="1633375817" sldId="317"/>
            <ac:spMk id="2" creationId="{60A67B77-11A8-618A-D598-7E0B517B5780}"/>
          </ac:spMkLst>
        </pc:spChg>
        <pc:spChg chg="add del">
          <ac:chgData name="Luise Freese" userId="1e458a82179dfac0" providerId="LiveId" clId="{B3974708-9627-4FFB-B2F3-B8C0B9381700}" dt="2023-04-14T06:17:31.678" v="489"/>
          <ac:spMkLst>
            <pc:docMk/>
            <pc:sldMk cId="1633375817" sldId="317"/>
            <ac:spMk id="8" creationId="{71B2258F-86CA-4D4D-8270-BC05FCDEBFB3}"/>
          </ac:spMkLst>
        </pc:spChg>
        <pc:spChg chg="del">
          <ac:chgData name="Luise Freese" userId="1e458a82179dfac0" providerId="LiveId" clId="{B3974708-9627-4FFB-B2F3-B8C0B9381700}" dt="2023-04-12T14:19:58" v="349"/>
          <ac:spMkLst>
            <pc:docMk/>
            <pc:sldMk cId="1633375817" sldId="317"/>
            <ac:spMk id="9" creationId="{71B2258F-86CA-4D4D-8270-BC05FCDEBFB3}"/>
          </ac:spMkLst>
        </pc:spChg>
        <pc:picChg chg="add mod">
          <ac:chgData name="Luise Freese" userId="1e458a82179dfac0" providerId="LiveId" clId="{B3974708-9627-4FFB-B2F3-B8C0B9381700}" dt="2023-04-12T14:21:01.049" v="357" actId="26606"/>
          <ac:picMkLst>
            <pc:docMk/>
            <pc:sldMk cId="1633375817" sldId="317"/>
            <ac:picMk id="3" creationId="{3D72385A-E7C2-92C2-77A4-32AED1F57574}"/>
          </ac:picMkLst>
        </pc:picChg>
        <pc:picChg chg="del">
          <ac:chgData name="Luise Freese" userId="1e458a82179dfac0" providerId="LiveId" clId="{B3974708-9627-4FFB-B2F3-B8C0B9381700}" dt="2023-04-12T14:20:57.287" v="355" actId="478"/>
          <ac:picMkLst>
            <pc:docMk/>
            <pc:sldMk cId="1633375817" sldId="317"/>
            <ac:picMk id="4" creationId="{EB19B4CD-B007-A54F-BDBB-2A2AAB65E494}"/>
          </ac:picMkLst>
        </pc:picChg>
      </pc:sldChg>
      <pc:sldChg chg="addSp delSp modSp add mod setBg">
        <pc:chgData name="Luise Freese" userId="1e458a82179dfac0" providerId="LiveId" clId="{B3974708-9627-4FFB-B2F3-B8C0B9381700}" dt="2023-04-14T06:51:51.567" v="621" actId="108"/>
        <pc:sldMkLst>
          <pc:docMk/>
          <pc:sldMk cId="3519203591" sldId="319"/>
        </pc:sldMkLst>
        <pc:spChg chg="mod">
          <ac:chgData name="Luise Freese" userId="1e458a82179dfac0" providerId="LiveId" clId="{B3974708-9627-4FFB-B2F3-B8C0B9381700}" dt="2023-04-14T06:46:06.293" v="571" actId="108"/>
          <ac:spMkLst>
            <pc:docMk/>
            <pc:sldMk cId="3519203591" sldId="319"/>
            <ac:spMk id="2" creationId="{FC645070-C2DA-4454-80C3-D324FCD20755}"/>
          </ac:spMkLst>
        </pc:spChg>
        <pc:spChg chg="del mod">
          <ac:chgData name="Luise Freese" userId="1e458a82179dfac0" providerId="LiveId" clId="{B3974708-9627-4FFB-B2F3-B8C0B9381700}" dt="2023-04-14T06:14:18.235" v="445" actId="478"/>
          <ac:spMkLst>
            <pc:docMk/>
            <pc:sldMk cId="3519203591" sldId="319"/>
            <ac:spMk id="3" creationId="{0A2F32C6-A319-848C-4C93-FC58FD3F3BB2}"/>
          </ac:spMkLst>
        </pc:spChg>
        <pc:spChg chg="mod">
          <ac:chgData name="Luise Freese" userId="1e458a82179dfac0" providerId="LiveId" clId="{B3974708-9627-4FFB-B2F3-B8C0B9381700}" dt="2023-04-14T06:51:51.567" v="621" actId="108"/>
          <ac:spMkLst>
            <pc:docMk/>
            <pc:sldMk cId="3519203591" sldId="319"/>
            <ac:spMk id="5" creationId="{40383657-234F-482D-8DAB-02443BC33148}"/>
          </ac:spMkLst>
        </pc:spChg>
        <pc:picChg chg="add mod">
          <ac:chgData name="Luise Freese" userId="1e458a82179dfac0" providerId="LiveId" clId="{B3974708-9627-4FFB-B2F3-B8C0B9381700}" dt="2023-04-14T06:14:25.783" v="447" actId="1076"/>
          <ac:picMkLst>
            <pc:docMk/>
            <pc:sldMk cId="3519203591" sldId="319"/>
            <ac:picMk id="6" creationId="{8054BF41-0522-56A3-E7DF-D386102C211B}"/>
          </ac:picMkLst>
        </pc:picChg>
      </pc:sldChg>
      <pc:sldChg chg="addSp modSp add mod setBg modAnim">
        <pc:chgData name="Luise Freese" userId="1e458a82179dfac0" providerId="LiveId" clId="{B3974708-9627-4FFB-B2F3-B8C0B9381700}" dt="2023-04-14T06:51:55.479" v="622" actId="108"/>
        <pc:sldMkLst>
          <pc:docMk/>
          <pc:sldMk cId="31368670" sldId="320"/>
        </pc:sldMkLst>
        <pc:spChg chg="mod">
          <ac:chgData name="Luise Freese" userId="1e458a82179dfac0" providerId="LiveId" clId="{B3974708-9627-4FFB-B2F3-B8C0B9381700}" dt="2023-04-14T06:46:01.357" v="570" actId="108"/>
          <ac:spMkLst>
            <pc:docMk/>
            <pc:sldMk cId="31368670" sldId="320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14T06:51:55.479" v="622" actId="108"/>
          <ac:spMkLst>
            <pc:docMk/>
            <pc:sldMk cId="31368670" sldId="320"/>
            <ac:spMk id="3" creationId="{65572273-3812-4C26-9E0D-7247BD009F6D}"/>
          </ac:spMkLst>
        </pc:spChg>
        <pc:cxnChg chg="add mod">
          <ac:chgData name="Luise Freese" userId="1e458a82179dfac0" providerId="LiveId" clId="{B3974708-9627-4FFB-B2F3-B8C0B9381700}" dt="2023-04-14T06:14:05.189" v="439" actId="1076"/>
          <ac:cxnSpMkLst>
            <pc:docMk/>
            <pc:sldMk cId="31368670" sldId="320"/>
            <ac:cxnSpMk id="4" creationId="{02166ED8-4F4E-0F70-2DEE-A728C0F595A9}"/>
          </ac:cxnSpMkLst>
        </pc:cxnChg>
      </pc:sldChg>
      <pc:sldChg chg="modSp add mod modAnim">
        <pc:chgData name="Luise Freese" userId="1e458a82179dfac0" providerId="LiveId" clId="{B3974708-9627-4FFB-B2F3-B8C0B9381700}" dt="2023-04-25T07:34:44.155" v="2152" actId="20577"/>
        <pc:sldMkLst>
          <pc:docMk/>
          <pc:sldMk cId="3208140952" sldId="321"/>
        </pc:sldMkLst>
        <pc:spChg chg="mod">
          <ac:chgData name="Luise Freese" userId="1e458a82179dfac0" providerId="LiveId" clId="{B3974708-9627-4FFB-B2F3-B8C0B9381700}" dt="2023-04-14T06:46:34.896" v="573" actId="108"/>
          <ac:spMkLst>
            <pc:docMk/>
            <pc:sldMk cId="3208140952" sldId="321"/>
            <ac:spMk id="5" creationId="{CE009159-0DEF-4C03-A6BA-22FA2C3CDFE8}"/>
          </ac:spMkLst>
        </pc:spChg>
        <pc:spChg chg="mod">
          <ac:chgData name="Luise Freese" userId="1e458a82179dfac0" providerId="LiveId" clId="{B3974708-9627-4FFB-B2F3-B8C0B9381700}" dt="2023-04-25T07:34:44.155" v="2152" actId="20577"/>
          <ac:spMkLst>
            <pc:docMk/>
            <pc:sldMk cId="3208140952" sldId="321"/>
            <ac:spMk id="13" creationId="{E5344273-D3B8-767B-49D2-A71EFB42E110}"/>
          </ac:spMkLst>
        </pc:spChg>
      </pc:sldChg>
      <pc:sldChg chg="addSp delSp modSp add mod ord">
        <pc:chgData name="Luise Freese" userId="1e458a82179dfac0" providerId="LiveId" clId="{B3974708-9627-4FFB-B2F3-B8C0B9381700}" dt="2023-04-14T06:50:24.109" v="599" actId="27636"/>
        <pc:sldMkLst>
          <pc:docMk/>
          <pc:sldMk cId="3146290097" sldId="322"/>
        </pc:sldMkLst>
        <pc:spChg chg="add del mod">
          <ac:chgData name="Luise Freese" userId="1e458a82179dfac0" providerId="LiveId" clId="{B3974708-9627-4FFB-B2F3-B8C0B9381700}" dt="2023-04-14T06:21:25.190" v="532" actId="478"/>
          <ac:spMkLst>
            <pc:docMk/>
            <pc:sldMk cId="3146290097" sldId="322"/>
            <ac:spMk id="4" creationId="{FECF5CC8-8A86-4CDD-841F-C436F2A42787}"/>
          </ac:spMkLst>
        </pc:spChg>
        <pc:spChg chg="mod">
          <ac:chgData name="Luise Freese" userId="1e458a82179dfac0" providerId="LiveId" clId="{B3974708-9627-4FFB-B2F3-B8C0B9381700}" dt="2023-04-14T06:46:50.391" v="577" actId="108"/>
          <ac:spMkLst>
            <pc:docMk/>
            <pc:sldMk cId="3146290097" sldId="322"/>
            <ac:spMk id="5" creationId="{CE009159-0DEF-4C03-A6BA-22FA2C3CDFE8}"/>
          </ac:spMkLst>
        </pc:spChg>
        <pc:spChg chg="mod">
          <ac:chgData name="Luise Freese" userId="1e458a82179dfac0" providerId="LiveId" clId="{B3974708-9627-4FFB-B2F3-B8C0B9381700}" dt="2023-04-14T06:50:24.109" v="599" actId="27636"/>
          <ac:spMkLst>
            <pc:docMk/>
            <pc:sldMk cId="3146290097" sldId="322"/>
            <ac:spMk id="13" creationId="{E5344273-D3B8-767B-49D2-A71EFB42E110}"/>
          </ac:spMkLst>
        </pc:spChg>
        <pc:picChg chg="add del mod">
          <ac:chgData name="Luise Freese" userId="1e458a82179dfac0" providerId="LiveId" clId="{B3974708-9627-4FFB-B2F3-B8C0B9381700}" dt="2023-04-14T06:21:22.019" v="530" actId="478"/>
          <ac:picMkLst>
            <pc:docMk/>
            <pc:sldMk cId="3146290097" sldId="322"/>
            <ac:picMk id="2" creationId="{713ACB3C-3A8C-DEB0-65DC-A6143BF5B3A7}"/>
          </ac:picMkLst>
        </pc:picChg>
        <pc:picChg chg="del">
          <ac:chgData name="Luise Freese" userId="1e458a82179dfac0" providerId="LiveId" clId="{B3974708-9627-4FFB-B2F3-B8C0B9381700}" dt="2023-04-14T06:20:52.972" v="524" actId="478"/>
          <ac:picMkLst>
            <pc:docMk/>
            <pc:sldMk cId="3146290097" sldId="322"/>
            <ac:picMk id="7" creationId="{7E05D1CD-5B00-85D6-3068-C55D91FB34CF}"/>
          </ac:picMkLst>
        </pc:picChg>
        <pc:picChg chg="add mod">
          <ac:chgData name="Luise Freese" userId="1e458a82179dfac0" providerId="LiveId" clId="{B3974708-9627-4FFB-B2F3-B8C0B9381700}" dt="2023-04-14T06:21:22.457" v="531"/>
          <ac:picMkLst>
            <pc:docMk/>
            <pc:sldMk cId="3146290097" sldId="322"/>
            <ac:picMk id="8" creationId="{59105755-216D-4D5C-2D17-97BA796B5C34}"/>
          </ac:picMkLst>
        </pc:picChg>
      </pc:sldChg>
      <pc:sldChg chg="modSp add mod">
        <pc:chgData name="Luise Freese" userId="1e458a82179dfac0" providerId="LiveId" clId="{B3974708-9627-4FFB-B2F3-B8C0B9381700}" dt="2023-04-14T06:50:28.707" v="601" actId="27636"/>
        <pc:sldMkLst>
          <pc:docMk/>
          <pc:sldMk cId="1456994689" sldId="323"/>
        </pc:sldMkLst>
        <pc:spChg chg="mod">
          <ac:chgData name="Luise Freese" userId="1e458a82179dfac0" providerId="LiveId" clId="{B3974708-9627-4FFB-B2F3-B8C0B9381700}" dt="2023-04-14T06:46:46.784" v="576" actId="108"/>
          <ac:spMkLst>
            <pc:docMk/>
            <pc:sldMk cId="1456994689" sldId="323"/>
            <ac:spMk id="5" creationId="{CE009159-0DEF-4C03-A6BA-22FA2C3CDFE8}"/>
          </ac:spMkLst>
        </pc:spChg>
        <pc:spChg chg="mod">
          <ac:chgData name="Luise Freese" userId="1e458a82179dfac0" providerId="LiveId" clId="{B3974708-9627-4FFB-B2F3-B8C0B9381700}" dt="2023-04-14T06:50:28.707" v="601" actId="27636"/>
          <ac:spMkLst>
            <pc:docMk/>
            <pc:sldMk cId="1456994689" sldId="323"/>
            <ac:spMk id="13" creationId="{E5344273-D3B8-767B-49D2-A71EFB42E110}"/>
          </ac:spMkLst>
        </pc:spChg>
      </pc:sldChg>
      <pc:sldChg chg="addSp delSp modSp add mod delAnim modAnim">
        <pc:chgData name="Luise Freese" userId="1e458a82179dfac0" providerId="LiveId" clId="{B3974708-9627-4FFB-B2F3-B8C0B9381700}" dt="2023-04-25T07:36:14.009" v="2205" actId="1076"/>
        <pc:sldMkLst>
          <pc:docMk/>
          <pc:sldMk cId="218394747" sldId="329"/>
        </pc:sldMkLst>
        <pc:spChg chg="mod">
          <ac:chgData name="Luise Freese" userId="1e458a82179dfac0" providerId="LiveId" clId="{B3974708-9627-4FFB-B2F3-B8C0B9381700}" dt="2023-04-25T07:35:21.174" v="2195" actId="27636"/>
          <ac:spMkLst>
            <pc:docMk/>
            <pc:sldMk cId="218394747" sldId="329"/>
            <ac:spMk id="5" creationId="{CE009159-0DEF-4C03-A6BA-22FA2C3CDFE8}"/>
          </ac:spMkLst>
        </pc:spChg>
        <pc:spChg chg="del mod">
          <ac:chgData name="Luise Freese" userId="1e458a82179dfac0" providerId="LiveId" clId="{B3974708-9627-4FFB-B2F3-B8C0B9381700}" dt="2023-04-25T07:36:02.563" v="2202" actId="478"/>
          <ac:spMkLst>
            <pc:docMk/>
            <pc:sldMk cId="218394747" sldId="329"/>
            <ac:spMk id="13" creationId="{E5344273-D3B8-767B-49D2-A71EFB42E110}"/>
          </ac:spMkLst>
        </pc:spChg>
        <pc:picChg chg="add mod">
          <ac:chgData name="Luise Freese" userId="1e458a82179dfac0" providerId="LiveId" clId="{B3974708-9627-4FFB-B2F3-B8C0B9381700}" dt="2023-04-25T07:36:14.009" v="2205" actId="1076"/>
          <ac:picMkLst>
            <pc:docMk/>
            <pc:sldMk cId="218394747" sldId="329"/>
            <ac:picMk id="2" creationId="{4BBF9406-90AB-B6E7-7F91-657D4469FC38}"/>
          </ac:picMkLst>
        </pc:picChg>
        <pc:picChg chg="mod">
          <ac:chgData name="Luise Freese" userId="1e458a82179dfac0" providerId="LiveId" clId="{B3974708-9627-4FFB-B2F3-B8C0B9381700}" dt="2023-04-25T07:36:09.538" v="2204" actId="1076"/>
          <ac:picMkLst>
            <pc:docMk/>
            <pc:sldMk cId="218394747" sldId="329"/>
            <ac:picMk id="8" creationId="{B494D6B2-322C-4F7B-AEB6-DA8046E8CF63}"/>
          </ac:picMkLst>
        </pc:picChg>
      </pc:sldChg>
      <pc:sldChg chg="new del">
        <pc:chgData name="Luise Freese" userId="1e458a82179dfac0" providerId="LiveId" clId="{B3974708-9627-4FFB-B2F3-B8C0B9381700}" dt="2023-04-25T07:38:41.868" v="2260" actId="47"/>
        <pc:sldMkLst>
          <pc:docMk/>
          <pc:sldMk cId="1743352510" sldId="330"/>
        </pc:sldMkLst>
      </pc:sldChg>
      <pc:sldChg chg="modSp add del mod">
        <pc:chgData name="Luise Freese" userId="1e458a82179dfac0" providerId="LiveId" clId="{B3974708-9627-4FFB-B2F3-B8C0B9381700}" dt="2023-04-25T07:38:12.696" v="2257" actId="47"/>
        <pc:sldMkLst>
          <pc:docMk/>
          <pc:sldMk cId="3494975084" sldId="330"/>
        </pc:sldMkLst>
        <pc:spChg chg="mod">
          <ac:chgData name="Luise Freese" userId="1e458a82179dfac0" providerId="LiveId" clId="{B3974708-9627-4FFB-B2F3-B8C0B9381700}" dt="2023-04-25T07:37:32.492" v="2256" actId="20577"/>
          <ac:spMkLst>
            <pc:docMk/>
            <pc:sldMk cId="3494975084" sldId="330"/>
            <ac:spMk id="2" creationId="{FC645070-C2DA-4454-80C3-D324FCD20755}"/>
          </ac:spMkLst>
        </pc:spChg>
      </pc:sldChg>
      <pc:sldChg chg="addSp delSp modSp add mod modAnim">
        <pc:chgData name="Luise Freese" userId="1e458a82179dfac0" providerId="LiveId" clId="{B3974708-9627-4FFB-B2F3-B8C0B9381700}" dt="2023-04-25T09:22:31.662" v="3628" actId="20577"/>
        <pc:sldMkLst>
          <pc:docMk/>
          <pc:sldMk cId="4212684380" sldId="331"/>
        </pc:sldMkLst>
        <pc:spChg chg="mod">
          <ac:chgData name="Luise Freese" userId="1e458a82179dfac0" providerId="LiveId" clId="{B3974708-9627-4FFB-B2F3-B8C0B9381700}" dt="2023-04-25T09:22:31.662" v="3628" actId="20577"/>
          <ac:spMkLst>
            <pc:docMk/>
            <pc:sldMk cId="4212684380" sldId="331"/>
            <ac:spMk id="2" creationId="{0A1C0D5B-8FCC-4303-8505-4560658EBAEE}"/>
          </ac:spMkLst>
        </pc:spChg>
        <pc:spChg chg="del mod">
          <ac:chgData name="Luise Freese" userId="1e458a82179dfac0" providerId="LiveId" clId="{B3974708-9627-4FFB-B2F3-B8C0B9381700}" dt="2023-04-25T08:23:58.941" v="2440" actId="931"/>
          <ac:spMkLst>
            <pc:docMk/>
            <pc:sldMk cId="4212684380" sldId="331"/>
            <ac:spMk id="3" creationId="{65572273-3812-4C26-9E0D-7247BD009F6D}"/>
          </ac:spMkLst>
        </pc:spChg>
        <pc:picChg chg="add mod">
          <ac:chgData name="Luise Freese" userId="1e458a82179dfac0" providerId="LiveId" clId="{B3974708-9627-4FFB-B2F3-B8C0B9381700}" dt="2023-04-25T08:24:20.746" v="2445" actId="962"/>
          <ac:picMkLst>
            <pc:docMk/>
            <pc:sldMk cId="4212684380" sldId="331"/>
            <ac:picMk id="6" creationId="{341FFC28-E524-9B28-891F-E04467A8E2FE}"/>
          </ac:picMkLst>
        </pc:picChg>
      </pc:sldChg>
      <pc:sldChg chg="modSp add mod modAnim">
        <pc:chgData name="Luise Freese" userId="1e458a82179dfac0" providerId="LiveId" clId="{B3974708-9627-4FFB-B2F3-B8C0B9381700}" dt="2023-04-25T07:47:59.767" v="2439" actId="20577"/>
        <pc:sldMkLst>
          <pc:docMk/>
          <pc:sldMk cId="2086897406" sldId="332"/>
        </pc:sldMkLst>
        <pc:spChg chg="mod">
          <ac:chgData name="Luise Freese" userId="1e458a82179dfac0" providerId="LiveId" clId="{B3974708-9627-4FFB-B2F3-B8C0B9381700}" dt="2023-04-25T07:47:59.767" v="2439" actId="20577"/>
          <ac:spMkLst>
            <pc:docMk/>
            <pc:sldMk cId="2086897406" sldId="332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7:43:13.736" v="2409" actId="20577"/>
          <ac:spMkLst>
            <pc:docMk/>
            <pc:sldMk cId="2086897406" sldId="332"/>
            <ac:spMk id="3" creationId="{65572273-3812-4C26-9E0D-7247BD009F6D}"/>
          </ac:spMkLst>
        </pc:spChg>
      </pc:sldChg>
      <pc:sldChg chg="modSp add mod modAnim">
        <pc:chgData name="Luise Freese" userId="1e458a82179dfac0" providerId="LiveId" clId="{B3974708-9627-4FFB-B2F3-B8C0B9381700}" dt="2023-05-01T20:34:59.248" v="3630" actId="20577"/>
        <pc:sldMkLst>
          <pc:docMk/>
          <pc:sldMk cId="3579456458" sldId="333"/>
        </pc:sldMkLst>
        <pc:spChg chg="mod">
          <ac:chgData name="Luise Freese" userId="1e458a82179dfac0" providerId="LiveId" clId="{B3974708-9627-4FFB-B2F3-B8C0B9381700}" dt="2023-04-25T08:30:29.951" v="2584" actId="20577"/>
          <ac:spMkLst>
            <pc:docMk/>
            <pc:sldMk cId="3579456458" sldId="333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5-01T20:34:59.248" v="3630" actId="20577"/>
          <ac:spMkLst>
            <pc:docMk/>
            <pc:sldMk cId="3579456458" sldId="333"/>
            <ac:spMk id="3" creationId="{65572273-3812-4C26-9E0D-7247BD009F6D}"/>
          </ac:spMkLst>
        </pc:spChg>
      </pc:sldChg>
      <pc:sldChg chg="modSp add mod modAnim">
        <pc:chgData name="Luise Freese" userId="1e458a82179dfac0" providerId="LiveId" clId="{B3974708-9627-4FFB-B2F3-B8C0B9381700}" dt="2023-04-25T08:34:30.309" v="3057" actId="20577"/>
        <pc:sldMkLst>
          <pc:docMk/>
          <pc:sldMk cId="2584792902" sldId="334"/>
        </pc:sldMkLst>
        <pc:spChg chg="mod">
          <ac:chgData name="Luise Freese" userId="1e458a82179dfac0" providerId="LiveId" clId="{B3974708-9627-4FFB-B2F3-B8C0B9381700}" dt="2023-04-25T08:31:03.376" v="2631" actId="20577"/>
          <ac:spMkLst>
            <pc:docMk/>
            <pc:sldMk cId="2584792902" sldId="334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34:30.309" v="3057" actId="20577"/>
          <ac:spMkLst>
            <pc:docMk/>
            <pc:sldMk cId="2584792902" sldId="334"/>
            <ac:spMk id="3" creationId="{65572273-3812-4C26-9E0D-7247BD009F6D}"/>
          </ac:spMkLst>
        </pc:spChg>
      </pc:sldChg>
      <pc:sldChg chg="modSp add mod modAnim modNotesTx">
        <pc:chgData name="Luise Freese" userId="1e458a82179dfac0" providerId="LiveId" clId="{B3974708-9627-4FFB-B2F3-B8C0B9381700}" dt="2023-04-25T08:39:16.575" v="3273" actId="20577"/>
        <pc:sldMkLst>
          <pc:docMk/>
          <pc:sldMk cId="1492031677" sldId="335"/>
        </pc:sldMkLst>
        <pc:spChg chg="mod">
          <ac:chgData name="Luise Freese" userId="1e458a82179dfac0" providerId="LiveId" clId="{B3974708-9627-4FFB-B2F3-B8C0B9381700}" dt="2023-04-25T08:34:49.504" v="3079" actId="20577"/>
          <ac:spMkLst>
            <pc:docMk/>
            <pc:sldMk cId="1492031677" sldId="335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39:16.575" v="3273" actId="20577"/>
          <ac:spMkLst>
            <pc:docMk/>
            <pc:sldMk cId="1492031677" sldId="335"/>
            <ac:spMk id="3" creationId="{65572273-3812-4C26-9E0D-7247BD009F6D}"/>
          </ac:spMkLst>
        </pc:spChg>
      </pc:sldChg>
      <pc:sldChg chg="modSp add mod">
        <pc:chgData name="Luise Freese" userId="1e458a82179dfac0" providerId="LiveId" clId="{B3974708-9627-4FFB-B2F3-B8C0B9381700}" dt="2023-04-25T08:55:25.257" v="3373"/>
        <pc:sldMkLst>
          <pc:docMk/>
          <pc:sldMk cId="3662786328" sldId="336"/>
        </pc:sldMkLst>
        <pc:spChg chg="mod">
          <ac:chgData name="Luise Freese" userId="1e458a82179dfac0" providerId="LiveId" clId="{B3974708-9627-4FFB-B2F3-B8C0B9381700}" dt="2023-04-25T08:39:40.852" v="3313" actId="20577"/>
          <ac:spMkLst>
            <pc:docMk/>
            <pc:sldMk cId="3662786328" sldId="336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55:25.257" v="3373"/>
          <ac:spMkLst>
            <pc:docMk/>
            <pc:sldMk cId="3662786328" sldId="336"/>
            <ac:spMk id="3" creationId="{65572273-3812-4C26-9E0D-7247BD009F6D}"/>
          </ac:spMkLst>
        </pc:spChg>
        <pc:cxnChg chg="mod">
          <ac:chgData name="Luise Freese" userId="1e458a82179dfac0" providerId="LiveId" clId="{B3974708-9627-4FFB-B2F3-B8C0B9381700}" dt="2023-04-25T08:39:46.154" v="3314" actId="1076"/>
          <ac:cxnSpMkLst>
            <pc:docMk/>
            <pc:sldMk cId="3662786328" sldId="336"/>
            <ac:cxnSpMk id="4" creationId="{02166ED8-4F4E-0F70-2DEE-A728C0F595A9}"/>
          </ac:cxnSpMkLst>
        </pc:cxnChg>
      </pc:sldChg>
      <pc:sldChg chg="addSp modSp add mod">
        <pc:chgData name="Luise Freese" userId="1e458a82179dfac0" providerId="LiveId" clId="{B3974708-9627-4FFB-B2F3-B8C0B9381700}" dt="2023-04-25T09:18:28.207" v="3461" actId="1076"/>
        <pc:sldMkLst>
          <pc:docMk/>
          <pc:sldMk cId="4933907" sldId="337"/>
        </pc:sldMkLst>
        <pc:spChg chg="mod">
          <ac:chgData name="Luise Freese" userId="1e458a82179dfac0" providerId="LiveId" clId="{B3974708-9627-4FFB-B2F3-B8C0B9381700}" dt="2023-04-25T08:55:53.887" v="3402" actId="20577"/>
          <ac:spMkLst>
            <pc:docMk/>
            <pc:sldMk cId="4933907" sldId="337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8:56:15.367" v="3420" actId="20577"/>
          <ac:spMkLst>
            <pc:docMk/>
            <pc:sldMk cId="4933907" sldId="337"/>
            <ac:spMk id="3" creationId="{65572273-3812-4C26-9E0D-7247BD009F6D}"/>
          </ac:spMkLst>
        </pc:spChg>
        <pc:picChg chg="add mod">
          <ac:chgData name="Luise Freese" userId="1e458a82179dfac0" providerId="LiveId" clId="{B3974708-9627-4FFB-B2F3-B8C0B9381700}" dt="2023-04-25T09:18:28.207" v="3461" actId="1076"/>
          <ac:picMkLst>
            <pc:docMk/>
            <pc:sldMk cId="4933907" sldId="337"/>
            <ac:picMk id="6" creationId="{2C5C92A3-AFC5-3957-7ACF-42AC2801C458}"/>
          </ac:picMkLst>
        </pc:picChg>
        <pc:cxnChg chg="mod">
          <ac:chgData name="Luise Freese" userId="1e458a82179dfac0" providerId="LiveId" clId="{B3974708-9627-4FFB-B2F3-B8C0B9381700}" dt="2023-04-25T08:55:58.872" v="3403" actId="1076"/>
          <ac:cxnSpMkLst>
            <pc:docMk/>
            <pc:sldMk cId="4933907" sldId="337"/>
            <ac:cxnSpMk id="4" creationId="{02166ED8-4F4E-0F70-2DEE-A728C0F595A9}"/>
          </ac:cxnSpMkLst>
        </pc:cxnChg>
      </pc:sldChg>
      <pc:sldChg chg="addSp delSp modSp add mod ord delAnim modAnim">
        <pc:chgData name="Luise Freese" userId="1e458a82179dfac0" providerId="LiveId" clId="{B3974708-9627-4FFB-B2F3-B8C0B9381700}" dt="2023-04-25T09:16:25.257" v="3455"/>
        <pc:sldMkLst>
          <pc:docMk/>
          <pc:sldMk cId="3067649109" sldId="338"/>
        </pc:sldMkLst>
        <pc:spChg chg="mod">
          <ac:chgData name="Luise Freese" userId="1e458a82179dfac0" providerId="LiveId" clId="{B3974708-9627-4FFB-B2F3-B8C0B9381700}" dt="2023-04-25T08:56:43.293" v="3446" actId="20577"/>
          <ac:spMkLst>
            <pc:docMk/>
            <pc:sldMk cId="3067649109" sldId="338"/>
            <ac:spMk id="2" creationId="{0A1C0D5B-8FCC-4303-8505-4560658EBAEE}"/>
          </ac:spMkLst>
        </pc:spChg>
        <pc:spChg chg="del mod">
          <ac:chgData name="Luise Freese" userId="1e458a82179dfac0" providerId="LiveId" clId="{B3974708-9627-4FFB-B2F3-B8C0B9381700}" dt="2023-04-25T09:13:59.604" v="3448" actId="22"/>
          <ac:spMkLst>
            <pc:docMk/>
            <pc:sldMk cId="3067649109" sldId="338"/>
            <ac:spMk id="3" creationId="{65572273-3812-4C26-9E0D-7247BD009F6D}"/>
          </ac:spMkLst>
        </pc:spChg>
        <pc:picChg chg="add mod ord">
          <ac:chgData name="Luise Freese" userId="1e458a82179dfac0" providerId="LiveId" clId="{B3974708-9627-4FFB-B2F3-B8C0B9381700}" dt="2023-04-25T09:14:03.036" v="3449" actId="1076"/>
          <ac:picMkLst>
            <pc:docMk/>
            <pc:sldMk cId="3067649109" sldId="338"/>
            <ac:picMk id="6" creationId="{E1548897-7522-CBE7-FBAE-A0BDFBC8863F}"/>
          </ac:picMkLst>
        </pc:picChg>
      </pc:sldChg>
      <pc:sldChg chg="new del">
        <pc:chgData name="Luise Freese" userId="1e458a82179dfac0" providerId="LiveId" clId="{B3974708-9627-4FFB-B2F3-B8C0B9381700}" dt="2023-04-25T08:56:28.746" v="3422" actId="680"/>
        <pc:sldMkLst>
          <pc:docMk/>
          <pc:sldMk cId="3959985542" sldId="338"/>
        </pc:sldMkLst>
      </pc:sldChg>
      <pc:sldChg chg="delSp modSp add mod">
        <pc:chgData name="Luise Freese" userId="1e458a82179dfac0" providerId="LiveId" clId="{B3974708-9627-4FFB-B2F3-B8C0B9381700}" dt="2023-04-25T09:19:50.519" v="3506" actId="1076"/>
        <pc:sldMkLst>
          <pc:docMk/>
          <pc:sldMk cId="3835448089" sldId="339"/>
        </pc:sldMkLst>
        <pc:spChg chg="mod">
          <ac:chgData name="Luise Freese" userId="1e458a82179dfac0" providerId="LiveId" clId="{B3974708-9627-4FFB-B2F3-B8C0B9381700}" dt="2023-04-25T09:18:53.632" v="3471" actId="20577"/>
          <ac:spMkLst>
            <pc:docMk/>
            <pc:sldMk cId="3835448089" sldId="339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9:19:40.282" v="3504" actId="108"/>
          <ac:spMkLst>
            <pc:docMk/>
            <pc:sldMk cId="3835448089" sldId="339"/>
            <ac:spMk id="3" creationId="{65572273-3812-4C26-9E0D-7247BD009F6D}"/>
          </ac:spMkLst>
        </pc:spChg>
        <pc:picChg chg="del">
          <ac:chgData name="Luise Freese" userId="1e458a82179dfac0" providerId="LiveId" clId="{B3974708-9627-4FFB-B2F3-B8C0B9381700}" dt="2023-04-25T09:19:43.360" v="3505" actId="478"/>
          <ac:picMkLst>
            <pc:docMk/>
            <pc:sldMk cId="3835448089" sldId="339"/>
            <ac:picMk id="6" creationId="{2C5C92A3-AFC5-3957-7ACF-42AC2801C458}"/>
          </ac:picMkLst>
        </pc:picChg>
        <pc:cxnChg chg="mod">
          <ac:chgData name="Luise Freese" userId="1e458a82179dfac0" providerId="LiveId" clId="{B3974708-9627-4FFB-B2F3-B8C0B9381700}" dt="2023-04-25T09:19:50.519" v="3506" actId="1076"/>
          <ac:cxnSpMkLst>
            <pc:docMk/>
            <pc:sldMk cId="3835448089" sldId="339"/>
            <ac:cxnSpMk id="4" creationId="{02166ED8-4F4E-0F70-2DEE-A728C0F595A9}"/>
          </ac:cxnSpMkLst>
        </pc:cxnChg>
      </pc:sldChg>
      <pc:sldChg chg="modSp add mod">
        <pc:chgData name="Luise Freese" userId="1e458a82179dfac0" providerId="LiveId" clId="{B3974708-9627-4FFB-B2F3-B8C0B9381700}" dt="2023-04-25T09:20:38.192" v="3565" actId="20577"/>
        <pc:sldMkLst>
          <pc:docMk/>
          <pc:sldMk cId="2550158523" sldId="340"/>
        </pc:sldMkLst>
        <pc:spChg chg="mod">
          <ac:chgData name="Luise Freese" userId="1e458a82179dfac0" providerId="LiveId" clId="{B3974708-9627-4FFB-B2F3-B8C0B9381700}" dt="2023-04-25T09:20:08.370" v="3557" actId="20577"/>
          <ac:spMkLst>
            <pc:docMk/>
            <pc:sldMk cId="2550158523" sldId="340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9:20:38.192" v="3565" actId="20577"/>
          <ac:spMkLst>
            <pc:docMk/>
            <pc:sldMk cId="2550158523" sldId="340"/>
            <ac:spMk id="3" creationId="{65572273-3812-4C26-9E0D-7247BD009F6D}"/>
          </ac:spMkLst>
        </pc:spChg>
        <pc:cxnChg chg="mod">
          <ac:chgData name="Luise Freese" userId="1e458a82179dfac0" providerId="LiveId" clId="{B3974708-9627-4FFB-B2F3-B8C0B9381700}" dt="2023-04-25T09:20:12.832" v="3558" actId="1076"/>
          <ac:cxnSpMkLst>
            <pc:docMk/>
            <pc:sldMk cId="2550158523" sldId="340"/>
            <ac:cxnSpMk id="4" creationId="{02166ED8-4F4E-0F70-2DEE-A728C0F595A9}"/>
          </ac:cxnSpMkLst>
        </pc:cxnChg>
      </pc:sldChg>
      <pc:sldChg chg="addSp modSp add mod">
        <pc:chgData name="Luise Freese" userId="1e458a82179dfac0" providerId="LiveId" clId="{B3974708-9627-4FFB-B2F3-B8C0B9381700}" dt="2023-04-25T09:22:16.252" v="3608" actId="14100"/>
        <pc:sldMkLst>
          <pc:docMk/>
          <pc:sldMk cId="1777571636" sldId="341"/>
        </pc:sldMkLst>
        <pc:spChg chg="mod">
          <ac:chgData name="Luise Freese" userId="1e458a82179dfac0" providerId="LiveId" clId="{B3974708-9627-4FFB-B2F3-B8C0B9381700}" dt="2023-04-25T09:21:30.476" v="3597" actId="20577"/>
          <ac:spMkLst>
            <pc:docMk/>
            <pc:sldMk cId="1777571636" sldId="341"/>
            <ac:spMk id="2" creationId="{0A1C0D5B-8FCC-4303-8505-4560658EBAEE}"/>
          </ac:spMkLst>
        </pc:spChg>
        <pc:spChg chg="mod">
          <ac:chgData name="Luise Freese" userId="1e458a82179dfac0" providerId="LiveId" clId="{B3974708-9627-4FFB-B2F3-B8C0B9381700}" dt="2023-04-25T09:21:57.702" v="3602"/>
          <ac:spMkLst>
            <pc:docMk/>
            <pc:sldMk cId="1777571636" sldId="341"/>
            <ac:spMk id="3" creationId="{65572273-3812-4C26-9E0D-7247BD009F6D}"/>
          </ac:spMkLst>
        </pc:spChg>
        <pc:picChg chg="add mod">
          <ac:chgData name="Luise Freese" userId="1e458a82179dfac0" providerId="LiveId" clId="{B3974708-9627-4FFB-B2F3-B8C0B9381700}" dt="2023-04-25T09:22:16.252" v="3608" actId="14100"/>
          <ac:picMkLst>
            <pc:docMk/>
            <pc:sldMk cId="1777571636" sldId="341"/>
            <ac:picMk id="6" creationId="{B818EF6B-E37C-3E83-B746-3DAE6EB321AD}"/>
          </ac:picMkLst>
        </pc:picChg>
        <pc:cxnChg chg="mod">
          <ac:chgData name="Luise Freese" userId="1e458a82179dfac0" providerId="LiveId" clId="{B3974708-9627-4FFB-B2F3-B8C0B9381700}" dt="2023-04-25T09:21:35.446" v="3598" actId="1076"/>
          <ac:cxnSpMkLst>
            <pc:docMk/>
            <pc:sldMk cId="1777571636" sldId="341"/>
            <ac:cxnSpMk id="4" creationId="{02166ED8-4F4E-0F70-2DEE-A728C0F595A9}"/>
          </ac:cxnSpMkLst>
        </pc:cxnChg>
      </pc:sldChg>
      <pc:sldChg chg="modSp add mod">
        <pc:chgData name="Luise Freese" userId="1e458a82179dfac0" providerId="LiveId" clId="{B3974708-9627-4FFB-B2F3-B8C0B9381700}" dt="2023-05-05T14:35:09.567" v="3666" actId="14100"/>
        <pc:sldMkLst>
          <pc:docMk/>
          <pc:sldMk cId="777574243" sldId="342"/>
        </pc:sldMkLst>
        <pc:spChg chg="mod">
          <ac:chgData name="Luise Freese" userId="1e458a82179dfac0" providerId="LiveId" clId="{B3974708-9627-4FFB-B2F3-B8C0B9381700}" dt="2023-05-05T14:34:49.964" v="3659" actId="20577"/>
          <ac:spMkLst>
            <pc:docMk/>
            <pc:sldMk cId="777574243" sldId="342"/>
            <ac:spMk id="2" creationId="{0A83B60F-0E05-BC91-C9AE-4C7C3C77A840}"/>
          </ac:spMkLst>
        </pc:spChg>
        <pc:spChg chg="mod">
          <ac:chgData name="Luise Freese" userId="1e458a82179dfac0" providerId="LiveId" clId="{B3974708-9627-4FFB-B2F3-B8C0B9381700}" dt="2023-05-05T14:35:09.567" v="3666" actId="14100"/>
          <ac:spMkLst>
            <pc:docMk/>
            <pc:sldMk cId="777574243" sldId="342"/>
            <ac:spMk id="3" creationId="{4D6F2341-945A-556C-A993-39CFEE146A42}"/>
          </ac:spMkLst>
        </pc:spChg>
      </pc:sldChg>
      <pc:sldChg chg="modSp add del mod setBg">
        <pc:chgData name="Luise Freese" userId="1e458a82179dfac0" providerId="LiveId" clId="{B3974708-9627-4FFB-B2F3-B8C0B9381700}" dt="2023-05-05T14:37:42.842" v="3790" actId="20577"/>
        <pc:sldMkLst>
          <pc:docMk/>
          <pc:sldMk cId="3434009092" sldId="343"/>
        </pc:sldMkLst>
        <pc:spChg chg="mod">
          <ac:chgData name="Luise Freese" userId="1e458a82179dfac0" providerId="LiveId" clId="{B3974708-9627-4FFB-B2F3-B8C0B9381700}" dt="2023-05-05T14:37:42.842" v="3790" actId="20577"/>
          <ac:spMkLst>
            <pc:docMk/>
            <pc:sldMk cId="3434009092" sldId="343"/>
            <ac:spMk id="4" creationId="{E2F38F82-B742-66F3-B9BB-85EAA65B85C1}"/>
          </ac:spMkLst>
        </pc:spChg>
      </pc:sldChg>
      <pc:sldChg chg="add del">
        <pc:chgData name="Luise Freese" userId="1e458a82179dfac0" providerId="LiveId" clId="{B3974708-9627-4FFB-B2F3-B8C0B9381700}" dt="2023-05-05T14:35:32.453" v="3670"/>
        <pc:sldMkLst>
          <pc:docMk/>
          <pc:sldMk cId="2490379177" sldId="344"/>
        </pc:sldMkLst>
      </pc:sldChg>
      <pc:sldChg chg="add del">
        <pc:chgData name="Luise Freese" userId="1e458a82179dfac0" providerId="LiveId" clId="{B3974708-9627-4FFB-B2F3-B8C0B9381700}" dt="2023-05-05T14:35:32.453" v="3670"/>
        <pc:sldMkLst>
          <pc:docMk/>
          <pc:sldMk cId="1732061669" sldId="345"/>
        </pc:sldMkLst>
      </pc:sldChg>
      <pc:sldChg chg="add">
        <pc:chgData name="Luise Freese" userId="1e458a82179dfac0" providerId="LiveId" clId="{B3974708-9627-4FFB-B2F3-B8C0B9381700}" dt="2023-05-05T14:36:27.008" v="3737"/>
        <pc:sldMkLst>
          <pc:docMk/>
          <pc:sldMk cId="4085036796" sldId="346"/>
        </pc:sldMkLst>
      </pc:sldChg>
      <pc:sldMasterChg chg="del delSldLayout">
        <pc:chgData name="Luise Freese" userId="1e458a82179dfac0" providerId="LiveId" clId="{B3974708-9627-4FFB-B2F3-B8C0B9381700}" dt="2023-04-23T10:19:13.206" v="623" actId="700"/>
        <pc:sldMasterMkLst>
          <pc:docMk/>
          <pc:sldMasterMk cId="2460954070" sldId="2147483660"/>
        </pc:sldMasterMkLst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uise Freese" userId="1e458a82179dfac0" providerId="LiveId" clId="{B3974708-9627-4FFB-B2F3-B8C0B9381700}" dt="2023-04-23T10:19:13.206" v="623" actId="70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Kristine Kolodziejski" userId="4669e2a739a7d5fe" providerId="Windows Live" clId="Web-{391A937D-0B66-4E77-882D-8BB38C9F148E}"/>
    <pc:docChg chg="modSld">
      <pc:chgData name="Kristine Kolodziejski" userId="4669e2a739a7d5fe" providerId="Windows Live" clId="Web-{391A937D-0B66-4E77-882D-8BB38C9F148E}" dt="2023-04-10T16:29:11.676" v="3"/>
      <pc:docMkLst>
        <pc:docMk/>
      </pc:docMkLst>
      <pc:sldChg chg="modSp">
        <pc:chgData name="Kristine Kolodziejski" userId="4669e2a739a7d5fe" providerId="Windows Live" clId="Web-{391A937D-0B66-4E77-882D-8BB38C9F148E}" dt="2023-04-10T16:28:38.347" v="1"/>
        <pc:sldMkLst>
          <pc:docMk/>
          <pc:sldMk cId="4128404448" sldId="257"/>
        </pc:sldMkLst>
        <pc:spChg chg="mod">
          <ac:chgData name="Kristine Kolodziejski" userId="4669e2a739a7d5fe" providerId="Windows Live" clId="Web-{391A937D-0B66-4E77-882D-8BB38C9F148E}" dt="2023-04-10T16:28:38.347" v="1"/>
          <ac:spMkLst>
            <pc:docMk/>
            <pc:sldMk cId="4128404448" sldId="257"/>
            <ac:spMk id="6" creationId="{0B4D1E64-E94F-CF53-4B9B-ACF1B870833A}"/>
          </ac:spMkLst>
        </pc:spChg>
      </pc:sldChg>
      <pc:sldChg chg="delSp modSp">
        <pc:chgData name="Kristine Kolodziejski" userId="4669e2a739a7d5fe" providerId="Windows Live" clId="Web-{391A937D-0B66-4E77-882D-8BB38C9F148E}" dt="2023-04-10T16:29:11.676" v="3"/>
        <pc:sldMkLst>
          <pc:docMk/>
          <pc:sldMk cId="4178719248" sldId="259"/>
        </pc:sldMkLst>
        <pc:spChg chg="mod">
          <ac:chgData name="Kristine Kolodziejski" userId="4669e2a739a7d5fe" providerId="Windows Live" clId="Web-{391A937D-0B66-4E77-882D-8BB38C9F148E}" dt="2023-04-10T16:28:59.660" v="2" actId="1076"/>
          <ac:spMkLst>
            <pc:docMk/>
            <pc:sldMk cId="4178719248" sldId="259"/>
            <ac:spMk id="3" creationId="{1D0F5E1B-439C-84BE-ADAA-B3AB9F9377DA}"/>
          </ac:spMkLst>
        </pc:spChg>
        <pc:picChg chg="del">
          <ac:chgData name="Kristine Kolodziejski" userId="4669e2a739a7d5fe" providerId="Windows Live" clId="Web-{391A937D-0B66-4E77-882D-8BB38C9F148E}" dt="2023-04-10T16:29:11.676" v="3"/>
          <ac:picMkLst>
            <pc:docMk/>
            <pc:sldMk cId="4178719248" sldId="259"/>
            <ac:picMk id="4" creationId="{61017DA8-0CFD-0BD3-0ECB-59C3ED0CF5F3}"/>
          </ac:picMkLst>
        </pc:picChg>
      </pc:sldChg>
    </pc:docChg>
  </pc:docChgLst>
  <pc:docChgLst>
    <pc:chgData name="Luise Freese" userId="1e458a82179dfac0" providerId="LiveId" clId="{4123AEAD-DB52-41E1-B078-AC7970452340}"/>
    <pc:docChg chg="undo custSel addSld delSld modSld delMainMaster modSection">
      <pc:chgData name="Luise Freese" userId="1e458a82179dfac0" providerId="LiveId" clId="{4123AEAD-DB52-41E1-B078-AC7970452340}" dt="2023-10-02T16:25:17.406" v="133" actId="47"/>
      <pc:docMkLst>
        <pc:docMk/>
      </pc:docMkLst>
      <pc:sldChg chg="modSp del mod">
        <pc:chgData name="Luise Freese" userId="1e458a82179dfac0" providerId="LiveId" clId="{4123AEAD-DB52-41E1-B078-AC7970452340}" dt="2023-09-19T13:55:07.200" v="21" actId="47"/>
        <pc:sldMkLst>
          <pc:docMk/>
          <pc:sldMk cId="2307085495" sldId="268"/>
        </pc:sldMkLst>
        <pc:spChg chg="mod">
          <ac:chgData name="Luise Freese" userId="1e458a82179dfac0" providerId="LiveId" clId="{4123AEAD-DB52-41E1-B078-AC7970452340}" dt="2023-09-19T13:54:56.854" v="20" actId="20577"/>
          <ac:spMkLst>
            <pc:docMk/>
            <pc:sldMk cId="2307085495" sldId="268"/>
            <ac:spMk id="3" creationId="{4D6F2341-945A-556C-A993-39CFEE146A42}"/>
          </ac:spMkLst>
        </pc:spChg>
      </pc:sldChg>
      <pc:sldChg chg="modSp mod">
        <pc:chgData name="Luise Freese" userId="1e458a82179dfac0" providerId="LiveId" clId="{4123AEAD-DB52-41E1-B078-AC7970452340}" dt="2023-10-02T16:25:09.255" v="128" actId="20577"/>
        <pc:sldMkLst>
          <pc:docMk/>
          <pc:sldMk cId="4212684380" sldId="331"/>
        </pc:sldMkLst>
        <pc:spChg chg="mod">
          <ac:chgData name="Luise Freese" userId="1e458a82179dfac0" providerId="LiveId" clId="{4123AEAD-DB52-41E1-B078-AC7970452340}" dt="2023-10-02T16:25:09.255" v="128" actId="20577"/>
          <ac:spMkLst>
            <pc:docMk/>
            <pc:sldMk cId="4212684380" sldId="331"/>
            <ac:spMk id="2" creationId="{0A1C0D5B-8FCC-4303-8505-4560658EBAEE}"/>
          </ac:spMkLst>
        </pc:spChg>
      </pc:sldChg>
      <pc:sldChg chg="modSp mod">
        <pc:chgData name="Luise Freese" userId="1e458a82179dfac0" providerId="LiveId" clId="{4123AEAD-DB52-41E1-B078-AC7970452340}" dt="2023-10-02T16:23:31.921" v="76" actId="20577"/>
        <pc:sldMkLst>
          <pc:docMk/>
          <pc:sldMk cId="4933907" sldId="337"/>
        </pc:sldMkLst>
        <pc:spChg chg="mod">
          <ac:chgData name="Luise Freese" userId="1e458a82179dfac0" providerId="LiveId" clId="{4123AEAD-DB52-41E1-B078-AC7970452340}" dt="2023-10-02T16:23:21.526" v="70" actId="20577"/>
          <ac:spMkLst>
            <pc:docMk/>
            <pc:sldMk cId="4933907" sldId="337"/>
            <ac:spMk id="2" creationId="{0A1C0D5B-8FCC-4303-8505-4560658EBAEE}"/>
          </ac:spMkLst>
        </pc:spChg>
        <pc:spChg chg="mod">
          <ac:chgData name="Luise Freese" userId="1e458a82179dfac0" providerId="LiveId" clId="{4123AEAD-DB52-41E1-B078-AC7970452340}" dt="2023-10-02T16:23:31.921" v="76" actId="20577"/>
          <ac:spMkLst>
            <pc:docMk/>
            <pc:sldMk cId="4933907" sldId="337"/>
            <ac:spMk id="3" creationId="{65572273-3812-4C26-9E0D-7247BD009F6D}"/>
          </ac:spMkLst>
        </pc:spChg>
      </pc:sldChg>
      <pc:sldChg chg="modSp mod">
        <pc:chgData name="Luise Freese" userId="1e458a82179dfac0" providerId="LiveId" clId="{4123AEAD-DB52-41E1-B078-AC7970452340}" dt="2023-10-02T16:25:13.708" v="132" actId="20577"/>
        <pc:sldMkLst>
          <pc:docMk/>
          <pc:sldMk cId="1777571636" sldId="341"/>
        </pc:sldMkLst>
        <pc:spChg chg="mod">
          <ac:chgData name="Luise Freese" userId="1e458a82179dfac0" providerId="LiveId" clId="{4123AEAD-DB52-41E1-B078-AC7970452340}" dt="2023-10-02T16:25:13.708" v="132" actId="20577"/>
          <ac:spMkLst>
            <pc:docMk/>
            <pc:sldMk cId="1777571636" sldId="341"/>
            <ac:spMk id="2" creationId="{0A1C0D5B-8FCC-4303-8505-4560658EBAEE}"/>
          </ac:spMkLst>
        </pc:spChg>
      </pc:sldChg>
      <pc:sldChg chg="del">
        <pc:chgData name="Luise Freese" userId="1e458a82179dfac0" providerId="LiveId" clId="{4123AEAD-DB52-41E1-B078-AC7970452340}" dt="2023-09-19T13:54:12.011" v="0" actId="47"/>
        <pc:sldMkLst>
          <pc:docMk/>
          <pc:sldMk cId="3434009092" sldId="343"/>
        </pc:sldMkLst>
      </pc:sldChg>
      <pc:sldChg chg="del">
        <pc:chgData name="Luise Freese" userId="1e458a82179dfac0" providerId="LiveId" clId="{4123AEAD-DB52-41E1-B078-AC7970452340}" dt="2023-09-19T13:54:13.054" v="1" actId="47"/>
        <pc:sldMkLst>
          <pc:docMk/>
          <pc:sldMk cId="2490379177" sldId="344"/>
        </pc:sldMkLst>
      </pc:sldChg>
      <pc:sldChg chg="del">
        <pc:chgData name="Luise Freese" userId="1e458a82179dfac0" providerId="LiveId" clId="{4123AEAD-DB52-41E1-B078-AC7970452340}" dt="2023-09-19T13:54:13.884" v="2" actId="47"/>
        <pc:sldMkLst>
          <pc:docMk/>
          <pc:sldMk cId="1732061669" sldId="345"/>
        </pc:sldMkLst>
      </pc:sldChg>
      <pc:sldChg chg="del">
        <pc:chgData name="Luise Freese" userId="1e458a82179dfac0" providerId="LiveId" clId="{4123AEAD-DB52-41E1-B078-AC7970452340}" dt="2023-09-19T13:54:15.108" v="3" actId="47"/>
        <pc:sldMkLst>
          <pc:docMk/>
          <pc:sldMk cId="4085036796" sldId="346"/>
        </pc:sldMkLst>
      </pc:sldChg>
      <pc:sldChg chg="new del">
        <pc:chgData name="Luise Freese" userId="1e458a82179dfac0" providerId="LiveId" clId="{4123AEAD-DB52-41E1-B078-AC7970452340}" dt="2023-10-02T16:21:38.490" v="23" actId="680"/>
        <pc:sldMkLst>
          <pc:docMk/>
          <pc:sldMk cId="1921252649" sldId="572"/>
        </pc:sldMkLst>
      </pc:sldChg>
      <pc:sldChg chg="addSp delSp modSp add mod modAnim">
        <pc:chgData name="Luise Freese" userId="1e458a82179dfac0" providerId="LiveId" clId="{4123AEAD-DB52-41E1-B078-AC7970452340}" dt="2023-10-02T16:22:18.194" v="64" actId="20577"/>
        <pc:sldMkLst>
          <pc:docMk/>
          <pc:sldMk cId="2858171160" sldId="572"/>
        </pc:sldMkLst>
        <pc:spChg chg="add mod">
          <ac:chgData name="Luise Freese" userId="1e458a82179dfac0" providerId="LiveId" clId="{4123AEAD-DB52-41E1-B078-AC7970452340}" dt="2023-10-02T16:21:46.616" v="26" actId="478"/>
          <ac:spMkLst>
            <pc:docMk/>
            <pc:sldMk cId="2858171160" sldId="572"/>
            <ac:spMk id="4" creationId="{A1737B19-2CA7-2C65-F74B-F4BFADB8BC96}"/>
          </ac:spMkLst>
        </pc:spChg>
        <pc:spChg chg="add mod">
          <ac:chgData name="Luise Freese" userId="1e458a82179dfac0" providerId="LiveId" clId="{4123AEAD-DB52-41E1-B078-AC7970452340}" dt="2023-10-02T16:21:47.739" v="27"/>
          <ac:spMkLst>
            <pc:docMk/>
            <pc:sldMk cId="2858171160" sldId="572"/>
            <ac:spMk id="7" creationId="{8FB2858A-6DB6-3FF2-5729-6B4D656237C7}"/>
          </ac:spMkLst>
        </pc:spChg>
        <pc:spChg chg="add mod">
          <ac:chgData name="Luise Freese" userId="1e458a82179dfac0" providerId="LiveId" clId="{4123AEAD-DB52-41E1-B078-AC7970452340}" dt="2023-10-02T16:21:47.739" v="27"/>
          <ac:spMkLst>
            <pc:docMk/>
            <pc:sldMk cId="2858171160" sldId="572"/>
            <ac:spMk id="9" creationId="{EC164678-BDE9-BED3-0E53-02EA6E68BBB3}"/>
          </ac:spMkLst>
        </pc:spChg>
        <pc:spChg chg="add mod">
          <ac:chgData name="Luise Freese" userId="1e458a82179dfac0" providerId="LiveId" clId="{4123AEAD-DB52-41E1-B078-AC7970452340}" dt="2023-10-02T16:21:47.739" v="27"/>
          <ac:spMkLst>
            <pc:docMk/>
            <pc:sldMk cId="2858171160" sldId="572"/>
            <ac:spMk id="16" creationId="{0D1343AE-3867-FA5E-23AF-BE84D7E16282}"/>
          </ac:spMkLst>
        </pc:spChg>
        <pc:spChg chg="add mod">
          <ac:chgData name="Luise Freese" userId="1e458a82179dfac0" providerId="LiveId" clId="{4123AEAD-DB52-41E1-B078-AC7970452340}" dt="2023-10-02T16:21:47.739" v="27"/>
          <ac:spMkLst>
            <pc:docMk/>
            <pc:sldMk cId="2858171160" sldId="572"/>
            <ac:spMk id="17" creationId="{D529DC9E-3EF8-6723-FF6D-E928822767E4}"/>
          </ac:spMkLst>
        </pc:spChg>
        <pc:spChg chg="add mod">
          <ac:chgData name="Luise Freese" userId="1e458a82179dfac0" providerId="LiveId" clId="{4123AEAD-DB52-41E1-B078-AC7970452340}" dt="2023-10-02T16:21:47.739" v="27"/>
          <ac:spMkLst>
            <pc:docMk/>
            <pc:sldMk cId="2858171160" sldId="572"/>
            <ac:spMk id="18" creationId="{58958171-2B97-EC9C-0103-6925073C08B0}"/>
          </ac:spMkLst>
        </pc:spChg>
        <pc:spChg chg="add mod">
          <ac:chgData name="Luise Freese" userId="1e458a82179dfac0" providerId="LiveId" clId="{4123AEAD-DB52-41E1-B078-AC7970452340}" dt="2023-10-02T16:21:47.739" v="27"/>
          <ac:spMkLst>
            <pc:docMk/>
            <pc:sldMk cId="2858171160" sldId="572"/>
            <ac:spMk id="19" creationId="{7D3A2340-4A2D-DDA9-1651-0E12806BEC06}"/>
          </ac:spMkLst>
        </pc:spChg>
        <pc:spChg chg="add mod">
          <ac:chgData name="Luise Freese" userId="1e458a82179dfac0" providerId="LiveId" clId="{4123AEAD-DB52-41E1-B078-AC7970452340}" dt="2023-10-02T16:22:18.194" v="64" actId="20577"/>
          <ac:spMkLst>
            <pc:docMk/>
            <pc:sldMk cId="2858171160" sldId="572"/>
            <ac:spMk id="24" creationId="{5F14A7BC-3084-8D14-30D1-B6C2A8C8243B}"/>
          </ac:spMkLst>
        </pc:spChg>
        <pc:picChg chg="del">
          <ac:chgData name="Luise Freese" userId="1e458a82179dfac0" providerId="LiveId" clId="{4123AEAD-DB52-41E1-B078-AC7970452340}" dt="2023-10-02T16:21:45.282" v="25" actId="478"/>
          <ac:picMkLst>
            <pc:docMk/>
            <pc:sldMk cId="2858171160" sldId="572"/>
            <ac:picMk id="2" creationId="{4BBF9406-90AB-B6E7-7F91-657D4469FC38}"/>
          </ac:picMkLst>
        </pc:picChg>
        <pc:picChg chg="del">
          <ac:chgData name="Luise Freese" userId="1e458a82179dfac0" providerId="LiveId" clId="{4123AEAD-DB52-41E1-B078-AC7970452340}" dt="2023-10-02T16:21:46.616" v="26" actId="478"/>
          <ac:picMkLst>
            <pc:docMk/>
            <pc:sldMk cId="2858171160" sldId="572"/>
            <ac:picMk id="8" creationId="{B494D6B2-322C-4F7B-AEB6-DA8046E8CF63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12" creationId="{6E15E442-E064-FBAA-B2F1-6A672281EF65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13" creationId="{ADF53A4A-B624-1DB2-98EE-5613C39993D3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14" creationId="{2682BE95-3A81-A6AF-A9C7-1CFE44BB5F1F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15" creationId="{2AEAFC32-FBD8-3ABC-3DED-A27808877467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20" creationId="{6B5E0FF4-9D73-A334-CD46-BF48A6B474C4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21" creationId="{92E808EA-2893-7DD7-DC40-8D224238D877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22" creationId="{4D2DBB83-E8FA-246E-2F19-3CEAABE9F742}"/>
          </ac:picMkLst>
        </pc:picChg>
        <pc:picChg chg="add mod">
          <ac:chgData name="Luise Freese" userId="1e458a82179dfac0" providerId="LiveId" clId="{4123AEAD-DB52-41E1-B078-AC7970452340}" dt="2023-10-02T16:21:47.739" v="27"/>
          <ac:picMkLst>
            <pc:docMk/>
            <pc:sldMk cId="2858171160" sldId="572"/>
            <ac:picMk id="23" creationId="{469E2E4A-C71E-4AE7-D02D-41A0C8FE3735}"/>
          </ac:picMkLst>
        </pc:picChg>
        <pc:cxnChg chg="add mod">
          <ac:chgData name="Luise Freese" userId="1e458a82179dfac0" providerId="LiveId" clId="{4123AEAD-DB52-41E1-B078-AC7970452340}" dt="2023-10-02T16:21:47.739" v="27"/>
          <ac:cxnSpMkLst>
            <pc:docMk/>
            <pc:sldMk cId="2858171160" sldId="572"/>
            <ac:cxnSpMk id="10" creationId="{73FACE4F-1C60-645D-02C0-C6133215F980}"/>
          </ac:cxnSpMkLst>
        </pc:cxnChg>
        <pc:cxnChg chg="add mod">
          <ac:chgData name="Luise Freese" userId="1e458a82179dfac0" providerId="LiveId" clId="{4123AEAD-DB52-41E1-B078-AC7970452340}" dt="2023-10-02T16:21:47.739" v="27"/>
          <ac:cxnSpMkLst>
            <pc:docMk/>
            <pc:sldMk cId="2858171160" sldId="572"/>
            <ac:cxnSpMk id="11" creationId="{2BFE5703-719F-45C1-8407-FE65B849AC71}"/>
          </ac:cxnSpMkLst>
        </pc:cxnChg>
      </pc:sldChg>
      <pc:sldChg chg="new del">
        <pc:chgData name="Luise Freese" userId="1e458a82179dfac0" providerId="LiveId" clId="{4123AEAD-DB52-41E1-B078-AC7970452340}" dt="2023-10-02T16:25:17.406" v="133" actId="47"/>
        <pc:sldMkLst>
          <pc:docMk/>
          <pc:sldMk cId="1612211087" sldId="573"/>
        </pc:sldMkLst>
      </pc:sldChg>
      <pc:sldChg chg="addSp delSp modSp add mod">
        <pc:chgData name="Luise Freese" userId="1e458a82179dfac0" providerId="LiveId" clId="{4123AEAD-DB52-41E1-B078-AC7970452340}" dt="2023-10-02T16:25:05.061" v="124" actId="20577"/>
        <pc:sldMkLst>
          <pc:docMk/>
          <pc:sldMk cId="1167270229" sldId="574"/>
        </pc:sldMkLst>
        <pc:spChg chg="mod">
          <ac:chgData name="Luise Freese" userId="1e458a82179dfac0" providerId="LiveId" clId="{4123AEAD-DB52-41E1-B078-AC7970452340}" dt="2023-10-02T16:25:05.061" v="124" actId="20577"/>
          <ac:spMkLst>
            <pc:docMk/>
            <pc:sldMk cId="1167270229" sldId="574"/>
            <ac:spMk id="2" creationId="{0A1C0D5B-8FCC-4303-8505-4560658EBAEE}"/>
          </ac:spMkLst>
        </pc:spChg>
        <pc:spChg chg="add mod">
          <ac:chgData name="Luise Freese" userId="1e458a82179dfac0" providerId="LiveId" clId="{4123AEAD-DB52-41E1-B078-AC7970452340}" dt="2023-10-02T16:24:32.174" v="79" actId="478"/>
          <ac:spMkLst>
            <pc:docMk/>
            <pc:sldMk cId="1167270229" sldId="574"/>
            <ac:spMk id="5" creationId="{315313BE-9138-6F4D-5BA2-9C56D4E7FF89}"/>
          </ac:spMkLst>
        </pc:spChg>
        <pc:picChg chg="del">
          <ac:chgData name="Luise Freese" userId="1e458a82179dfac0" providerId="LiveId" clId="{4123AEAD-DB52-41E1-B078-AC7970452340}" dt="2023-10-02T16:24:32.174" v="79" actId="478"/>
          <ac:picMkLst>
            <pc:docMk/>
            <pc:sldMk cId="1167270229" sldId="574"/>
            <ac:picMk id="6" creationId="{341FFC28-E524-9B28-891F-E04467A8E2FE}"/>
          </ac:picMkLst>
        </pc:picChg>
        <pc:picChg chg="add mod">
          <ac:chgData name="Luise Freese" userId="1e458a82179dfac0" providerId="LiveId" clId="{4123AEAD-DB52-41E1-B078-AC7970452340}" dt="2023-10-02T16:24:45.305" v="84" actId="1076"/>
          <ac:picMkLst>
            <pc:docMk/>
            <pc:sldMk cId="1167270229" sldId="574"/>
            <ac:picMk id="1026" creationId="{421CD8B4-C68B-99D3-3DE0-3B03C80181F0}"/>
          </ac:picMkLst>
        </pc:picChg>
      </pc:sldChg>
      <pc:sldMasterChg chg="del delSldLayout">
        <pc:chgData name="Luise Freese" userId="1e458a82179dfac0" providerId="LiveId" clId="{4123AEAD-DB52-41E1-B078-AC7970452340}" dt="2023-09-19T13:54:15.108" v="3" actId="47"/>
        <pc:sldMasterMkLst>
          <pc:docMk/>
          <pc:sldMasterMk cId="3651292807" sldId="2147483684"/>
        </pc:sldMasterMkLst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1486235606" sldId="2147483685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981111006" sldId="2147483686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2459077382" sldId="2147483687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2143491475" sldId="2147483688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26807688" sldId="2147483689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895273931" sldId="2147483690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1107411997" sldId="2147483691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589696713" sldId="2147483692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536706531" sldId="2147483693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774205991" sldId="2147483694"/>
          </pc:sldLayoutMkLst>
        </pc:sldLayoutChg>
        <pc:sldLayoutChg chg="del">
          <pc:chgData name="Luise Freese" userId="1e458a82179dfac0" providerId="LiveId" clId="{4123AEAD-DB52-41E1-B078-AC7970452340}" dt="2023-09-19T13:54:15.108" v="3" actId="47"/>
          <pc:sldLayoutMkLst>
            <pc:docMk/>
            <pc:sldMasterMk cId="3651292807" sldId="2147483684"/>
            <pc:sldLayoutMk cId="1466024407" sldId="2147483695"/>
          </pc:sldLayoutMkLst>
        </pc:sldLayoutChg>
      </pc:sldMasterChg>
    </pc:docChg>
  </pc:docChgLst>
  <pc:docChgLst>
    <pc:chgData name="David Warner" userId="aeeb17ed4c3a201e" providerId="LiveId" clId="{0A4CA4CC-7036-44EC-B714-193386AAEECD}"/>
    <pc:docChg chg="custSel addSld modSld sldOrd addSection modSection">
      <pc:chgData name="David Warner" userId="aeeb17ed4c3a201e" providerId="LiveId" clId="{0A4CA4CC-7036-44EC-B714-193386AAEECD}" dt="2023-10-02T15:56:15.882" v="333" actId="255"/>
      <pc:docMkLst>
        <pc:docMk/>
      </pc:docMkLst>
      <pc:sldChg chg="modSp mod ord">
        <pc:chgData name="David Warner" userId="aeeb17ed4c3a201e" providerId="LiveId" clId="{0A4CA4CC-7036-44EC-B714-193386AAEECD}" dt="2023-10-02T15:29:31.809" v="4" actId="27636"/>
        <pc:sldMkLst>
          <pc:docMk/>
          <pc:sldMk cId="2532678984" sldId="256"/>
        </pc:sldMkLst>
        <pc:spChg chg="mod">
          <ac:chgData name="David Warner" userId="aeeb17ed4c3a201e" providerId="LiveId" clId="{0A4CA4CC-7036-44EC-B714-193386AAEECD}" dt="2023-10-02T15:29:31.809" v="4" actId="27636"/>
          <ac:spMkLst>
            <pc:docMk/>
            <pc:sldMk cId="2532678984" sldId="256"/>
            <ac:spMk id="8" creationId="{729D8766-C32C-4EFA-0EBE-8EA6C2C6A26A}"/>
          </ac:spMkLst>
        </pc:spChg>
      </pc:sldChg>
      <pc:sldChg chg="modSp mod">
        <pc:chgData name="David Warner" userId="aeeb17ed4c3a201e" providerId="LiveId" clId="{0A4CA4CC-7036-44EC-B714-193386AAEECD}" dt="2023-10-02T15:28:47.587" v="0" actId="27636"/>
        <pc:sldMkLst>
          <pc:docMk/>
          <pc:sldMk cId="2368099684" sldId="291"/>
        </pc:sldMkLst>
        <pc:spChg chg="mod">
          <ac:chgData name="David Warner" userId="aeeb17ed4c3a201e" providerId="LiveId" clId="{0A4CA4CC-7036-44EC-B714-193386AAEECD}" dt="2023-10-02T15:28:47.587" v="0" actId="27636"/>
          <ac:spMkLst>
            <pc:docMk/>
            <pc:sldMk cId="2368099684" sldId="291"/>
            <ac:spMk id="3" creationId="{E9729821-CAC7-4034-9B7A-946E4A630AAC}"/>
          </ac:spMkLst>
        </pc:spChg>
      </pc:sldChg>
      <pc:sldChg chg="modSp mod">
        <pc:chgData name="David Warner" userId="aeeb17ed4c3a201e" providerId="LiveId" clId="{0A4CA4CC-7036-44EC-B714-193386AAEECD}" dt="2023-10-02T15:56:15.882" v="333" actId="255"/>
        <pc:sldMkLst>
          <pc:docMk/>
          <pc:sldMk cId="777574243" sldId="342"/>
        </pc:sldMkLst>
        <pc:spChg chg="mod">
          <ac:chgData name="David Warner" userId="aeeb17ed4c3a201e" providerId="LiveId" clId="{0A4CA4CC-7036-44EC-B714-193386AAEECD}" dt="2023-10-02T15:56:15.882" v="333" actId="255"/>
          <ac:spMkLst>
            <pc:docMk/>
            <pc:sldMk cId="777574243" sldId="342"/>
            <ac:spMk id="3" creationId="{4D6F2341-945A-556C-A993-39CFEE146A42}"/>
          </ac:spMkLst>
        </pc:spChg>
      </pc:sldChg>
      <pc:sldChg chg="ord">
        <pc:chgData name="David Warner" userId="aeeb17ed4c3a201e" providerId="LiveId" clId="{0A4CA4CC-7036-44EC-B714-193386AAEECD}" dt="2023-10-02T15:28:49.335" v="2"/>
        <pc:sldMkLst>
          <pc:docMk/>
          <pc:sldMk cId="1414153189" sldId="567"/>
        </pc:sldMkLst>
      </pc:sldChg>
      <pc:sldChg chg="addSp delSp modSp add mod">
        <pc:chgData name="David Warner" userId="aeeb17ed4c3a201e" providerId="LiveId" clId="{0A4CA4CC-7036-44EC-B714-193386AAEECD}" dt="2023-10-02T15:53:54.194" v="286" actId="1076"/>
        <pc:sldMkLst>
          <pc:docMk/>
          <pc:sldMk cId="1086607625" sldId="570"/>
        </pc:sldMkLst>
        <pc:spChg chg="del mod">
          <ac:chgData name="David Warner" userId="aeeb17ed4c3a201e" providerId="LiveId" clId="{0A4CA4CC-7036-44EC-B714-193386AAEECD}" dt="2023-10-02T15:34:40.144" v="190" actId="478"/>
          <ac:spMkLst>
            <pc:docMk/>
            <pc:sldMk cId="1086607625" sldId="570"/>
            <ac:spMk id="4" creationId="{3BBE11E4-CB70-BBFE-1067-C59C8FBE9AB3}"/>
          </ac:spMkLst>
        </pc:spChg>
        <pc:spChg chg="add del mod">
          <ac:chgData name="David Warner" userId="aeeb17ed4c3a201e" providerId="LiveId" clId="{0A4CA4CC-7036-44EC-B714-193386AAEECD}" dt="2023-10-02T15:34:42.956" v="191" actId="478"/>
          <ac:spMkLst>
            <pc:docMk/>
            <pc:sldMk cId="1086607625" sldId="570"/>
            <ac:spMk id="5" creationId="{6382A297-4867-C729-8D7D-9EEC0702B029}"/>
          </ac:spMkLst>
        </pc:spChg>
        <pc:spChg chg="add mod">
          <ac:chgData name="David Warner" userId="aeeb17ed4c3a201e" providerId="LiveId" clId="{0A4CA4CC-7036-44EC-B714-193386AAEECD}" dt="2023-10-02T15:53:51.056" v="285" actId="1076"/>
          <ac:spMkLst>
            <pc:docMk/>
            <pc:sldMk cId="1086607625" sldId="570"/>
            <ac:spMk id="6" creationId="{27E51B80-5B5C-671B-FB44-6D1956B7C77A}"/>
          </ac:spMkLst>
        </pc:spChg>
        <pc:spChg chg="mod">
          <ac:chgData name="David Warner" userId="aeeb17ed4c3a201e" providerId="LiveId" clId="{0A4CA4CC-7036-44EC-B714-193386AAEECD}" dt="2023-10-02T15:32:37.109" v="135" actId="20577"/>
          <ac:spMkLst>
            <pc:docMk/>
            <pc:sldMk cId="1086607625" sldId="570"/>
            <ac:spMk id="10" creationId="{78B05DE7-3873-DF5A-A00C-EF8B90A403C9}"/>
          </ac:spMkLst>
        </pc:spChg>
        <pc:spChg chg="mod">
          <ac:chgData name="David Warner" userId="aeeb17ed4c3a201e" providerId="LiveId" clId="{0A4CA4CC-7036-44EC-B714-193386AAEECD}" dt="2023-10-02T15:53:45.616" v="284" actId="1076"/>
          <ac:spMkLst>
            <pc:docMk/>
            <pc:sldMk cId="1086607625" sldId="570"/>
            <ac:spMk id="14" creationId="{9FD254E8-C562-E97F-D7BE-317EEF76810C}"/>
          </ac:spMkLst>
        </pc:spChg>
        <pc:spChg chg="mod">
          <ac:chgData name="David Warner" userId="aeeb17ed4c3a201e" providerId="LiveId" clId="{0A4CA4CC-7036-44EC-B714-193386AAEECD}" dt="2023-10-02T15:53:51.056" v="285" actId="1076"/>
          <ac:spMkLst>
            <pc:docMk/>
            <pc:sldMk cId="1086607625" sldId="570"/>
            <ac:spMk id="15" creationId="{629A098B-8C7C-70DC-4C68-6CE50C71A037}"/>
          </ac:spMkLst>
        </pc:spChg>
        <pc:picChg chg="mod">
          <ac:chgData name="David Warner" userId="aeeb17ed4c3a201e" providerId="LiveId" clId="{0A4CA4CC-7036-44EC-B714-193386AAEECD}" dt="2023-10-02T15:53:54.194" v="286" actId="1076"/>
          <ac:picMkLst>
            <pc:docMk/>
            <pc:sldMk cId="1086607625" sldId="570"/>
            <ac:picMk id="9" creationId="{034A026A-27F8-3802-27FC-22A9540D49AB}"/>
          </ac:picMkLst>
        </pc:picChg>
        <pc:picChg chg="mod">
          <ac:chgData name="David Warner" userId="aeeb17ed4c3a201e" providerId="LiveId" clId="{0A4CA4CC-7036-44EC-B714-193386AAEECD}" dt="2023-10-02T15:53:45.616" v="284" actId="1076"/>
          <ac:picMkLst>
            <pc:docMk/>
            <pc:sldMk cId="1086607625" sldId="570"/>
            <ac:picMk id="13" creationId="{F99872FA-5222-7816-6A38-184EB7500797}"/>
          </ac:picMkLst>
        </pc:picChg>
        <pc:picChg chg="del">
          <ac:chgData name="David Warner" userId="aeeb17ed4c3a201e" providerId="LiveId" clId="{0A4CA4CC-7036-44EC-B714-193386AAEECD}" dt="2023-10-02T15:32:42.240" v="148" actId="478"/>
          <ac:picMkLst>
            <pc:docMk/>
            <pc:sldMk cId="1086607625" sldId="570"/>
            <ac:picMk id="18" creationId="{ECD18550-FFAA-75DE-82CB-01FE97272B7C}"/>
          </ac:picMkLst>
        </pc:picChg>
      </pc:sldChg>
      <pc:sldChg chg="delSp modSp add mod setBg delDesignElem">
        <pc:chgData name="David Warner" userId="aeeb17ed4c3a201e" providerId="LiveId" clId="{0A4CA4CC-7036-44EC-B714-193386AAEECD}" dt="2023-10-02T15:32:16.994" v="115" actId="255"/>
        <pc:sldMkLst>
          <pc:docMk/>
          <pc:sldMk cId="2886010761" sldId="571"/>
        </pc:sldMkLst>
        <pc:spChg chg="mod">
          <ac:chgData name="David Warner" userId="aeeb17ed4c3a201e" providerId="LiveId" clId="{0A4CA4CC-7036-44EC-B714-193386AAEECD}" dt="2023-10-02T15:32:16.994" v="115" actId="255"/>
          <ac:spMkLst>
            <pc:docMk/>
            <pc:sldMk cId="2886010761" sldId="571"/>
            <ac:spMk id="2" creationId="{60A67B77-11A8-618A-D598-7E0B517B5780}"/>
          </ac:spMkLst>
        </pc:spChg>
        <pc:spChg chg="del">
          <ac:chgData name="David Warner" userId="aeeb17ed4c3a201e" providerId="LiveId" clId="{0A4CA4CC-7036-44EC-B714-193386AAEECD}" dt="2023-10-02T15:30:35.761" v="9"/>
          <ac:spMkLst>
            <pc:docMk/>
            <pc:sldMk cId="2886010761" sldId="571"/>
            <ac:spMk id="8" creationId="{71B2258F-86CA-4D4D-8270-BC05FCDEBFB3}"/>
          </ac:spMkLst>
        </pc:spChg>
        <pc:picChg chg="mod">
          <ac:chgData name="David Warner" userId="aeeb17ed4c3a201e" providerId="LiveId" clId="{0A4CA4CC-7036-44EC-B714-193386AAEECD}" dt="2023-10-02T15:31:47.793" v="71" actId="29295"/>
          <ac:picMkLst>
            <pc:docMk/>
            <pc:sldMk cId="2886010761" sldId="571"/>
            <ac:picMk id="3" creationId="{3D72385A-E7C2-92C2-77A4-32AED1F57574}"/>
          </ac:picMkLst>
        </pc:picChg>
      </pc:sldChg>
    </pc:docChg>
  </pc:docChgLst>
  <pc:docChgLst>
    <pc:chgData name="Kristine Kolodziejski" userId="4669e2a739a7d5fe" providerId="LiveId" clId="{E1A1E1A4-5831-474F-A5CC-FB693959FB87}"/>
    <pc:docChg chg="addSld delSld modSld sldOrd addSection modSection">
      <pc:chgData name="Kristine Kolodziejski" userId="4669e2a739a7d5fe" providerId="LiveId" clId="{E1A1E1A4-5831-474F-A5CC-FB693959FB87}" dt="2023-10-01T21:43:27.653" v="46"/>
      <pc:docMkLst>
        <pc:docMk/>
      </pc:docMkLst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4128404448" sldId="257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310355486" sldId="258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4178719248" sldId="259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419597186" sldId="260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709700563" sldId="261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2311475089" sldId="263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2579819602" sldId="264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1451666680" sldId="265"/>
        </pc:sldMkLst>
      </pc:sldChg>
      <pc:sldChg chg="modSp mod setBg">
        <pc:chgData name="Kristine Kolodziejski" userId="4669e2a739a7d5fe" providerId="LiveId" clId="{E1A1E1A4-5831-474F-A5CC-FB693959FB87}" dt="2023-10-01T20:32:16.213" v="35"/>
        <pc:sldMkLst>
          <pc:docMk/>
          <pc:sldMk cId="203546718" sldId="267"/>
        </pc:sldMkLst>
        <pc:spChg chg="mod">
          <ac:chgData name="Kristine Kolodziejski" userId="4669e2a739a7d5fe" providerId="LiveId" clId="{E1A1E1A4-5831-474F-A5CC-FB693959FB87}" dt="2023-10-01T19:27:16.082" v="1" actId="1076"/>
          <ac:spMkLst>
            <pc:docMk/>
            <pc:sldMk cId="203546718" sldId="267"/>
            <ac:spMk id="2" creationId="{3CDF08C6-D3E7-1C2F-64D2-0619F03FB6E8}"/>
          </ac:spMkLst>
        </pc:spChg>
        <pc:spChg chg="mod">
          <ac:chgData name="Kristine Kolodziejski" userId="4669e2a739a7d5fe" providerId="LiveId" clId="{E1A1E1A4-5831-474F-A5CC-FB693959FB87}" dt="2023-10-01T19:27:25.163" v="2" actId="1076"/>
          <ac:spMkLst>
            <pc:docMk/>
            <pc:sldMk cId="203546718" sldId="267"/>
            <ac:spMk id="12" creationId="{55AA4C77-93AF-CBC9-50D3-0DD7839C6CA3}"/>
          </ac:spMkLst>
        </pc:spChg>
        <pc:spChg chg="mod">
          <ac:chgData name="Kristine Kolodziejski" userId="4669e2a739a7d5fe" providerId="LiveId" clId="{E1A1E1A4-5831-474F-A5CC-FB693959FB87}" dt="2023-10-01T19:27:34.827" v="3" actId="1076"/>
          <ac:spMkLst>
            <pc:docMk/>
            <pc:sldMk cId="203546718" sldId="267"/>
            <ac:spMk id="14" creationId="{9FD254E8-C562-E97F-D7BE-317EEF76810C}"/>
          </ac:spMkLst>
        </pc:spChg>
        <pc:spChg chg="mod">
          <ac:chgData name="Kristine Kolodziejski" userId="4669e2a739a7d5fe" providerId="LiveId" clId="{E1A1E1A4-5831-474F-A5CC-FB693959FB87}" dt="2023-10-01T19:31:06.747" v="25"/>
          <ac:spMkLst>
            <pc:docMk/>
            <pc:sldMk cId="203546718" sldId="267"/>
            <ac:spMk id="15" creationId="{629A098B-8C7C-70DC-4C68-6CE50C71A037}"/>
          </ac:spMkLst>
        </pc:spChg>
        <pc:picChg chg="mod">
          <ac:chgData name="Kristine Kolodziejski" userId="4669e2a739a7d5fe" providerId="LiveId" clId="{E1A1E1A4-5831-474F-A5CC-FB693959FB87}" dt="2023-10-01T19:27:25.163" v="2" actId="1076"/>
          <ac:picMkLst>
            <pc:docMk/>
            <pc:sldMk cId="203546718" sldId="267"/>
            <ac:picMk id="13" creationId="{F99872FA-5222-7816-6A38-184EB7500797}"/>
          </ac:picMkLst>
        </pc:picChg>
        <pc:picChg chg="mod">
          <ac:chgData name="Kristine Kolodziejski" userId="4669e2a739a7d5fe" providerId="LiveId" clId="{E1A1E1A4-5831-474F-A5CC-FB693959FB87}" dt="2023-10-01T19:27:25.163" v="2" actId="1076"/>
          <ac:picMkLst>
            <pc:docMk/>
            <pc:sldMk cId="203546718" sldId="267"/>
            <ac:picMk id="18" creationId="{ECD18550-FFAA-75DE-82CB-01FE97272B7C}"/>
          </ac:picMkLst>
        </pc:picChg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1779496787" sldId="324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984013978" sldId="325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2835846351" sldId="327"/>
        </pc:sldMkLst>
      </pc:sldChg>
      <pc:sldChg chg="setBg">
        <pc:chgData name="Kristine Kolodziejski" userId="4669e2a739a7d5fe" providerId="LiveId" clId="{E1A1E1A4-5831-474F-A5CC-FB693959FB87}" dt="2023-10-01T20:31:28.644" v="32"/>
        <pc:sldMkLst>
          <pc:docMk/>
          <pc:sldMk cId="1527871517" sldId="328"/>
        </pc:sldMkLst>
      </pc:sldChg>
      <pc:sldChg chg="add del setBg">
        <pc:chgData name="Kristine Kolodziejski" userId="4669e2a739a7d5fe" providerId="LiveId" clId="{E1A1E1A4-5831-474F-A5CC-FB693959FB87}" dt="2023-10-01T20:30:42.421" v="29"/>
        <pc:sldMkLst>
          <pc:docMk/>
          <pc:sldMk cId="4664687" sldId="436"/>
        </pc:sldMkLst>
      </pc:sldChg>
      <pc:sldChg chg="add del setBg modAnim">
        <pc:chgData name="Kristine Kolodziejski" userId="4669e2a739a7d5fe" providerId="LiveId" clId="{E1A1E1A4-5831-474F-A5CC-FB693959FB87}" dt="2023-10-01T21:32:08.635" v="37"/>
        <pc:sldMkLst>
          <pc:docMk/>
          <pc:sldMk cId="4127102883" sldId="437"/>
        </pc:sldMkLst>
      </pc:sldChg>
      <pc:sldChg chg="add del setBg modAnim">
        <pc:chgData name="Kristine Kolodziejski" userId="4669e2a739a7d5fe" providerId="LiveId" clId="{E1A1E1A4-5831-474F-A5CC-FB693959FB87}" dt="2023-10-01T21:32:24.223" v="38"/>
        <pc:sldMkLst>
          <pc:docMk/>
          <pc:sldMk cId="3632476536" sldId="439"/>
        </pc:sldMkLst>
      </pc:sldChg>
      <pc:sldChg chg="add del setBg">
        <pc:chgData name="Kristine Kolodziejski" userId="4669e2a739a7d5fe" providerId="LiveId" clId="{E1A1E1A4-5831-474F-A5CC-FB693959FB87}" dt="2023-10-01T20:30:42.421" v="29"/>
        <pc:sldMkLst>
          <pc:docMk/>
          <pc:sldMk cId="1774111934" sldId="440"/>
        </pc:sldMkLst>
      </pc:sldChg>
      <pc:sldChg chg="add del setBg">
        <pc:chgData name="Kristine Kolodziejski" userId="4669e2a739a7d5fe" providerId="LiveId" clId="{E1A1E1A4-5831-474F-A5CC-FB693959FB87}" dt="2023-10-01T20:30:42.421" v="29"/>
        <pc:sldMkLst>
          <pc:docMk/>
          <pc:sldMk cId="1364895598" sldId="441"/>
        </pc:sldMkLst>
      </pc:sldChg>
      <pc:sldChg chg="add del setBg">
        <pc:chgData name="Kristine Kolodziejski" userId="4669e2a739a7d5fe" providerId="LiveId" clId="{E1A1E1A4-5831-474F-A5CC-FB693959FB87}" dt="2023-10-01T20:30:42.421" v="29"/>
        <pc:sldMkLst>
          <pc:docMk/>
          <pc:sldMk cId="1894158784" sldId="443"/>
        </pc:sldMkLst>
      </pc:sldChg>
      <pc:sldChg chg="ord">
        <pc:chgData name="Kristine Kolodziejski" userId="4669e2a739a7d5fe" providerId="LiveId" clId="{E1A1E1A4-5831-474F-A5CC-FB693959FB87}" dt="2023-10-01T21:43:27.653" v="46"/>
        <pc:sldMkLst>
          <pc:docMk/>
          <pc:sldMk cId="2118721584" sldId="492"/>
        </pc:sldMkLst>
      </pc:sldChg>
      <pc:sldChg chg="add del ord setBg">
        <pc:chgData name="Kristine Kolodziejski" userId="4669e2a739a7d5fe" providerId="LiveId" clId="{E1A1E1A4-5831-474F-A5CC-FB693959FB87}" dt="2023-10-01T21:36:40.549" v="40"/>
        <pc:sldMkLst>
          <pc:docMk/>
          <pc:sldMk cId="2856247102" sldId="500"/>
        </pc:sldMkLst>
      </pc:sldChg>
    </pc:docChg>
  </pc:docChgLst>
  <pc:docChgLst>
    <pc:chgData name="Kristine Kolodziejski" userId="4669e2a739a7d5fe" providerId="Windows Live" clId="Web-{348FCB46-C738-4964-ACD0-4A8AAAA2EE79}"/>
    <pc:docChg chg="addSld modSld sldOrd modSection">
      <pc:chgData name="Kristine Kolodziejski" userId="4669e2a739a7d5fe" providerId="Windows Live" clId="Web-{348FCB46-C738-4964-ACD0-4A8AAAA2EE79}" dt="2023-10-02T20:08:33.506" v="48"/>
      <pc:docMkLst>
        <pc:docMk/>
      </pc:docMkLst>
      <pc:sldChg chg="ord">
        <pc:chgData name="Kristine Kolodziejski" userId="4669e2a739a7d5fe" providerId="Windows Live" clId="Web-{348FCB46-C738-4964-ACD0-4A8AAAA2EE79}" dt="2023-10-02T20:08:33.506" v="48"/>
        <pc:sldMkLst>
          <pc:docMk/>
          <pc:sldMk cId="2856247102" sldId="500"/>
        </pc:sldMkLst>
      </pc:sldChg>
      <pc:sldChg chg="addSp delSp modSp add ord replId delAnim">
        <pc:chgData name="Kristine Kolodziejski" userId="4669e2a739a7d5fe" providerId="Windows Live" clId="Web-{348FCB46-C738-4964-ACD0-4A8AAAA2EE79}" dt="2023-10-02T17:38:02.872" v="29"/>
        <pc:sldMkLst>
          <pc:docMk/>
          <pc:sldMk cId="2861971343" sldId="575"/>
        </pc:sldMkLst>
        <pc:spChg chg="del">
          <ac:chgData name="Kristine Kolodziejski" userId="4669e2a739a7d5fe" providerId="Windows Live" clId="Web-{348FCB46-C738-4964-ACD0-4A8AAAA2EE79}" dt="2023-10-02T17:34:32.144" v="4"/>
          <ac:spMkLst>
            <pc:docMk/>
            <pc:sldMk cId="2861971343" sldId="575"/>
            <ac:spMk id="2" creationId="{FC645070-C2DA-4454-80C3-D324FCD20755}"/>
          </ac:spMkLst>
        </pc:spChg>
        <pc:spChg chg="add del mod">
          <ac:chgData name="Kristine Kolodziejski" userId="4669e2a739a7d5fe" providerId="Windows Live" clId="Web-{348FCB46-C738-4964-ACD0-4A8AAAA2EE79}" dt="2023-10-02T17:34:36.816" v="6"/>
          <ac:spMkLst>
            <pc:docMk/>
            <pc:sldMk cId="2861971343" sldId="575"/>
            <ac:spMk id="4" creationId="{39E2CDD2-14C0-555E-3D3C-C9686A07B8A4}"/>
          </ac:spMkLst>
        </pc:spChg>
        <pc:spChg chg="del mod">
          <ac:chgData name="Kristine Kolodziejski" userId="4669e2a739a7d5fe" providerId="Windows Live" clId="Web-{348FCB46-C738-4964-ACD0-4A8AAAA2EE79}" dt="2023-10-02T17:34:30.722" v="3"/>
          <ac:spMkLst>
            <pc:docMk/>
            <pc:sldMk cId="2861971343" sldId="575"/>
            <ac:spMk id="5" creationId="{40383657-234F-482D-8DAB-02443BC33148}"/>
          </ac:spMkLst>
        </pc:spChg>
        <pc:spChg chg="add del mod">
          <ac:chgData name="Kristine Kolodziejski" userId="4669e2a739a7d5fe" providerId="Windows Live" clId="Web-{348FCB46-C738-4964-ACD0-4A8AAAA2EE79}" dt="2023-10-02T17:34:35.754" v="5"/>
          <ac:spMkLst>
            <pc:docMk/>
            <pc:sldMk cId="2861971343" sldId="575"/>
            <ac:spMk id="8" creationId="{58BBFE2B-8AAE-B5DE-11A7-F0823364D5EC}"/>
          </ac:spMkLst>
        </pc:spChg>
        <pc:picChg chg="del mod">
          <ac:chgData name="Kristine Kolodziejski" userId="4669e2a739a7d5fe" providerId="Windows Live" clId="Web-{348FCB46-C738-4964-ACD0-4A8AAAA2EE79}" dt="2023-10-02T17:34:39.504" v="8"/>
          <ac:picMkLst>
            <pc:docMk/>
            <pc:sldMk cId="2861971343" sldId="575"/>
            <ac:picMk id="6" creationId="{8054BF41-0522-56A3-E7DF-D386102C211B}"/>
          </ac:picMkLst>
        </pc:picChg>
        <pc:picChg chg="add del mod">
          <ac:chgData name="Kristine Kolodziejski" userId="4669e2a739a7d5fe" providerId="Windows Live" clId="Web-{348FCB46-C738-4964-ACD0-4A8AAAA2EE79}" dt="2023-10-02T17:35:29.459" v="12"/>
          <ac:picMkLst>
            <pc:docMk/>
            <pc:sldMk cId="2861971343" sldId="575"/>
            <ac:picMk id="9" creationId="{AE3D0F4E-FA48-F8B9-34F5-3CE6CEA82970}"/>
          </ac:picMkLst>
        </pc:picChg>
        <pc:picChg chg="add del mod">
          <ac:chgData name="Kristine Kolodziejski" userId="4669e2a739a7d5fe" providerId="Windows Live" clId="Web-{348FCB46-C738-4964-ACD0-4A8AAAA2EE79}" dt="2023-10-02T17:36:52.432" v="16"/>
          <ac:picMkLst>
            <pc:docMk/>
            <pc:sldMk cId="2861971343" sldId="575"/>
            <ac:picMk id="10" creationId="{06646535-D75D-3DBB-589E-5F05453C8B62}"/>
          </ac:picMkLst>
        </pc:picChg>
        <pc:picChg chg="add del mod">
          <ac:chgData name="Kristine Kolodziejski" userId="4669e2a739a7d5fe" providerId="Windows Live" clId="Web-{348FCB46-C738-4964-ACD0-4A8AAAA2EE79}" dt="2023-10-02T17:37:12.479" v="20"/>
          <ac:picMkLst>
            <pc:docMk/>
            <pc:sldMk cId="2861971343" sldId="575"/>
            <ac:picMk id="11" creationId="{63424825-40B2-5CDE-5713-BBB03EA52B2E}"/>
          </ac:picMkLst>
        </pc:picChg>
        <pc:picChg chg="add del mod">
          <ac:chgData name="Kristine Kolodziejski" userId="4669e2a739a7d5fe" providerId="Windows Live" clId="Web-{348FCB46-C738-4964-ACD0-4A8AAAA2EE79}" dt="2023-10-02T17:37:36.434" v="25"/>
          <ac:picMkLst>
            <pc:docMk/>
            <pc:sldMk cId="2861971343" sldId="575"/>
            <ac:picMk id="12" creationId="{D2813BB4-FA8F-0EB9-EB03-7A7DD7576ABE}"/>
          </ac:picMkLst>
        </pc:picChg>
        <pc:picChg chg="add mod">
          <ac:chgData name="Kristine Kolodziejski" userId="4669e2a739a7d5fe" providerId="Windows Live" clId="Web-{348FCB46-C738-4964-ACD0-4A8AAAA2EE79}" dt="2023-10-02T17:37:40.824" v="28" actId="1076"/>
          <ac:picMkLst>
            <pc:docMk/>
            <pc:sldMk cId="2861971343" sldId="575"/>
            <ac:picMk id="13" creationId="{6BAC9675-0F07-21B1-857D-13CE1595C3C7}"/>
          </ac:picMkLst>
        </pc:picChg>
      </pc:sldChg>
      <pc:sldChg chg="add">
        <pc:chgData name="Kristine Kolodziejski" userId="4669e2a739a7d5fe" providerId="Windows Live" clId="Web-{348FCB46-C738-4964-ACD0-4A8AAAA2EE79}" dt="2023-10-02T20:04:45.262" v="30"/>
        <pc:sldMkLst>
          <pc:docMk/>
          <pc:sldMk cId="1740163720" sldId="576"/>
        </pc:sldMkLst>
      </pc:sldChg>
      <pc:sldChg chg="add">
        <pc:chgData name="Kristine Kolodziejski" userId="4669e2a739a7d5fe" providerId="Windows Live" clId="Web-{348FCB46-C738-4964-ACD0-4A8AAAA2EE79}" dt="2023-10-02T20:04:45.715" v="31"/>
        <pc:sldMkLst>
          <pc:docMk/>
          <pc:sldMk cId="3580454376" sldId="577"/>
        </pc:sldMkLst>
      </pc:sldChg>
      <pc:sldChg chg="add">
        <pc:chgData name="Kristine Kolodziejski" userId="4669e2a739a7d5fe" providerId="Windows Live" clId="Web-{348FCB46-C738-4964-ACD0-4A8AAAA2EE79}" dt="2023-10-02T20:04:46.278" v="32"/>
        <pc:sldMkLst>
          <pc:docMk/>
          <pc:sldMk cId="3511208556" sldId="578"/>
        </pc:sldMkLst>
      </pc:sldChg>
      <pc:sldChg chg="add">
        <pc:chgData name="Kristine Kolodziejski" userId="4669e2a739a7d5fe" providerId="Windows Live" clId="Web-{348FCB46-C738-4964-ACD0-4A8AAAA2EE79}" dt="2023-10-02T20:04:46.700" v="33"/>
        <pc:sldMkLst>
          <pc:docMk/>
          <pc:sldMk cId="758928856" sldId="579"/>
        </pc:sldMkLst>
      </pc:sldChg>
      <pc:sldChg chg="add">
        <pc:chgData name="Kristine Kolodziejski" userId="4669e2a739a7d5fe" providerId="Windows Live" clId="Web-{348FCB46-C738-4964-ACD0-4A8AAAA2EE79}" dt="2023-10-02T20:04:47.137" v="34"/>
        <pc:sldMkLst>
          <pc:docMk/>
          <pc:sldMk cId="1936749797" sldId="580"/>
        </pc:sldMkLst>
      </pc:sldChg>
      <pc:sldChg chg="add">
        <pc:chgData name="Kristine Kolodziejski" userId="4669e2a739a7d5fe" providerId="Windows Live" clId="Web-{348FCB46-C738-4964-ACD0-4A8AAAA2EE79}" dt="2023-10-02T20:04:47.528" v="35"/>
        <pc:sldMkLst>
          <pc:docMk/>
          <pc:sldMk cId="2424273594" sldId="581"/>
        </pc:sldMkLst>
      </pc:sldChg>
      <pc:sldChg chg="add">
        <pc:chgData name="Kristine Kolodziejski" userId="4669e2a739a7d5fe" providerId="Windows Live" clId="Web-{348FCB46-C738-4964-ACD0-4A8AAAA2EE79}" dt="2023-10-02T20:04:47.950" v="36"/>
        <pc:sldMkLst>
          <pc:docMk/>
          <pc:sldMk cId="2524717648" sldId="582"/>
        </pc:sldMkLst>
      </pc:sldChg>
      <pc:sldChg chg="add">
        <pc:chgData name="Kristine Kolodziejski" userId="4669e2a739a7d5fe" providerId="Windows Live" clId="Web-{348FCB46-C738-4964-ACD0-4A8AAAA2EE79}" dt="2023-10-02T20:04:48.387" v="37"/>
        <pc:sldMkLst>
          <pc:docMk/>
          <pc:sldMk cId="4196835380" sldId="583"/>
        </pc:sldMkLst>
      </pc:sldChg>
      <pc:sldChg chg="add">
        <pc:chgData name="Kristine Kolodziejski" userId="4669e2a739a7d5fe" providerId="Windows Live" clId="Web-{348FCB46-C738-4964-ACD0-4A8AAAA2EE79}" dt="2023-10-02T20:04:48.809" v="38"/>
        <pc:sldMkLst>
          <pc:docMk/>
          <pc:sldMk cId="4132509327" sldId="584"/>
        </pc:sldMkLst>
      </pc:sldChg>
      <pc:sldChg chg="add">
        <pc:chgData name="Kristine Kolodziejski" userId="4669e2a739a7d5fe" providerId="Windows Live" clId="Web-{348FCB46-C738-4964-ACD0-4A8AAAA2EE79}" dt="2023-10-02T20:04:49.262" v="39"/>
        <pc:sldMkLst>
          <pc:docMk/>
          <pc:sldMk cId="3959743639" sldId="585"/>
        </pc:sldMkLst>
      </pc:sldChg>
      <pc:sldChg chg="add">
        <pc:chgData name="Kristine Kolodziejski" userId="4669e2a739a7d5fe" providerId="Windows Live" clId="Web-{348FCB46-C738-4964-ACD0-4A8AAAA2EE79}" dt="2023-10-02T20:04:49.684" v="40"/>
        <pc:sldMkLst>
          <pc:docMk/>
          <pc:sldMk cId="1035977776" sldId="586"/>
        </pc:sldMkLst>
      </pc:sldChg>
      <pc:sldChg chg="add">
        <pc:chgData name="Kristine Kolodziejski" userId="4669e2a739a7d5fe" providerId="Windows Live" clId="Web-{348FCB46-C738-4964-ACD0-4A8AAAA2EE79}" dt="2023-10-02T20:04:50.090" v="41"/>
        <pc:sldMkLst>
          <pc:docMk/>
          <pc:sldMk cId="1997811819" sldId="587"/>
        </pc:sldMkLst>
      </pc:sldChg>
      <pc:sldChg chg="add">
        <pc:chgData name="Kristine Kolodziejski" userId="4669e2a739a7d5fe" providerId="Windows Live" clId="Web-{348FCB46-C738-4964-ACD0-4A8AAAA2EE79}" dt="2023-10-02T20:07:20.472" v="42"/>
        <pc:sldMkLst>
          <pc:docMk/>
          <pc:sldMk cId="1886091084" sldId="588"/>
        </pc:sldMkLst>
      </pc:sldChg>
      <pc:sldChg chg="add">
        <pc:chgData name="Kristine Kolodziejski" userId="4669e2a739a7d5fe" providerId="Windows Live" clId="Web-{348FCB46-C738-4964-ACD0-4A8AAAA2EE79}" dt="2023-10-02T20:07:20.878" v="43"/>
        <pc:sldMkLst>
          <pc:docMk/>
          <pc:sldMk cId="601118062" sldId="589"/>
        </pc:sldMkLst>
      </pc:sldChg>
      <pc:sldChg chg="add">
        <pc:chgData name="Kristine Kolodziejski" userId="4669e2a739a7d5fe" providerId="Windows Live" clId="Web-{348FCB46-C738-4964-ACD0-4A8AAAA2EE79}" dt="2023-10-02T20:07:21.269" v="44"/>
        <pc:sldMkLst>
          <pc:docMk/>
          <pc:sldMk cId="709602018" sldId="590"/>
        </pc:sldMkLst>
      </pc:sldChg>
      <pc:sldChg chg="add">
        <pc:chgData name="Kristine Kolodziejski" userId="4669e2a739a7d5fe" providerId="Windows Live" clId="Web-{348FCB46-C738-4964-ACD0-4A8AAAA2EE79}" dt="2023-10-02T20:07:22.175" v="45"/>
        <pc:sldMkLst>
          <pc:docMk/>
          <pc:sldMk cId="2656344251" sldId="591"/>
        </pc:sldMkLst>
      </pc:sldChg>
      <pc:sldChg chg="add">
        <pc:chgData name="Kristine Kolodziejski" userId="4669e2a739a7d5fe" providerId="Windows Live" clId="Web-{348FCB46-C738-4964-ACD0-4A8AAAA2EE79}" dt="2023-10-02T20:07:22.566" v="46"/>
        <pc:sldMkLst>
          <pc:docMk/>
          <pc:sldMk cId="4033332234" sldId="592"/>
        </pc:sldMkLst>
      </pc:sldChg>
      <pc:sldChg chg="add">
        <pc:chgData name="Kristine Kolodziejski" userId="4669e2a739a7d5fe" providerId="Windows Live" clId="Web-{348FCB46-C738-4964-ACD0-4A8AAAA2EE79}" dt="2023-10-02T20:07:22.941" v="47"/>
        <pc:sldMkLst>
          <pc:docMk/>
          <pc:sldMk cId="1342267751" sldId="593"/>
        </pc:sldMkLst>
      </pc:sldChg>
    </pc:docChg>
  </pc:docChgLst>
  <pc:docChgLst>
    <pc:chgData name="Kristine Kolodziejski" userId="4669e2a739a7d5fe" providerId="LiveId" clId="{A26A7A1B-AB88-4C4B-9505-1CFA1DA8E4AF}"/>
    <pc:docChg chg="undo custSel addSld delSld modSld sldOrd modSection">
      <pc:chgData name="Kristine Kolodziejski" userId="4669e2a739a7d5fe" providerId="LiveId" clId="{A26A7A1B-AB88-4C4B-9505-1CFA1DA8E4AF}" dt="2023-04-23T16:45:07.268" v="222" actId="1076"/>
      <pc:docMkLst>
        <pc:docMk/>
      </pc:docMkLst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4128404448" sldId="257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310355486" sldId="258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4178719248" sldId="259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419597186" sldId="260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709700563" sldId="261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2311475089" sldId="263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2579819602" sldId="264"/>
        </pc:sldMkLst>
      </pc:sldChg>
      <pc:sldChg chg="add del setBg">
        <pc:chgData name="Kristine Kolodziejski" userId="4669e2a739a7d5fe" providerId="LiveId" clId="{A26A7A1B-AB88-4C4B-9505-1CFA1DA8E4AF}" dt="2023-04-22T13:47:41.547" v="9"/>
        <pc:sldMkLst>
          <pc:docMk/>
          <pc:sldMk cId="1451666680" sldId="265"/>
        </pc:sldMkLst>
      </pc:sldChg>
      <pc:sldChg chg="addSp delSp modSp mod">
        <pc:chgData name="Kristine Kolodziejski" userId="4669e2a739a7d5fe" providerId="LiveId" clId="{A26A7A1B-AB88-4C4B-9505-1CFA1DA8E4AF}" dt="2023-04-23T16:45:07.268" v="222" actId="1076"/>
        <pc:sldMkLst>
          <pc:docMk/>
          <pc:sldMk cId="203546718" sldId="267"/>
        </pc:sldMkLst>
        <pc:spChg chg="add del mod">
          <ac:chgData name="Kristine Kolodziejski" userId="4669e2a739a7d5fe" providerId="LiveId" clId="{A26A7A1B-AB88-4C4B-9505-1CFA1DA8E4AF}" dt="2023-04-23T16:41:46.408" v="150"/>
          <ac:spMkLst>
            <pc:docMk/>
            <pc:sldMk cId="203546718" sldId="267"/>
            <ac:spMk id="3" creationId="{4B6DF6CA-297D-8002-DE22-470043AE26E7}"/>
          </ac:spMkLst>
        </pc:spChg>
        <pc:spChg chg="add del mod">
          <ac:chgData name="Kristine Kolodziejski" userId="4669e2a739a7d5fe" providerId="LiveId" clId="{A26A7A1B-AB88-4C4B-9505-1CFA1DA8E4AF}" dt="2023-04-23T16:42:30.078" v="164" actId="478"/>
          <ac:spMkLst>
            <pc:docMk/>
            <pc:sldMk cId="203546718" sldId="267"/>
            <ac:spMk id="5" creationId="{9FF80DBE-108C-96F2-5633-A614C384D71F}"/>
          </ac:spMkLst>
        </pc:spChg>
        <pc:spChg chg="add del mod">
          <ac:chgData name="Kristine Kolodziejski" userId="4669e2a739a7d5fe" providerId="LiveId" clId="{A26A7A1B-AB88-4C4B-9505-1CFA1DA8E4AF}" dt="2023-04-23T16:41:55.566" v="156" actId="21"/>
          <ac:spMkLst>
            <pc:docMk/>
            <pc:sldMk cId="203546718" sldId="267"/>
            <ac:spMk id="8" creationId="{71516558-1186-4910-CD1A-472F885BD3A5}"/>
          </ac:spMkLst>
        </pc:spChg>
        <pc:spChg chg="mod">
          <ac:chgData name="Kristine Kolodziejski" userId="4669e2a739a7d5fe" providerId="LiveId" clId="{A26A7A1B-AB88-4C4B-9505-1CFA1DA8E4AF}" dt="2023-04-23T16:44:14.761" v="203" actId="14100"/>
          <ac:spMkLst>
            <pc:docMk/>
            <pc:sldMk cId="203546718" sldId="267"/>
            <ac:spMk id="12" creationId="{55AA4C77-93AF-CBC9-50D3-0DD7839C6CA3}"/>
          </ac:spMkLst>
        </pc:spChg>
        <pc:spChg chg="mod">
          <ac:chgData name="Kristine Kolodziejski" userId="4669e2a739a7d5fe" providerId="LiveId" clId="{A26A7A1B-AB88-4C4B-9505-1CFA1DA8E4AF}" dt="2023-04-23T16:41:23.499" v="148" actId="20577"/>
          <ac:spMkLst>
            <pc:docMk/>
            <pc:sldMk cId="203546718" sldId="267"/>
            <ac:spMk id="14" creationId="{9FD254E8-C562-E97F-D7BE-317EEF76810C}"/>
          </ac:spMkLst>
        </pc:spChg>
        <pc:spChg chg="add mod">
          <ac:chgData name="Kristine Kolodziejski" userId="4669e2a739a7d5fe" providerId="LiveId" clId="{A26A7A1B-AB88-4C4B-9505-1CFA1DA8E4AF}" dt="2023-04-23T16:44:38.289" v="215" actId="1076"/>
          <ac:spMkLst>
            <pc:docMk/>
            <pc:sldMk cId="203546718" sldId="267"/>
            <ac:spMk id="15" creationId="{629A098B-8C7C-70DC-4C68-6CE50C71A037}"/>
          </ac:spMkLst>
        </pc:spChg>
        <pc:spChg chg="add del mod">
          <ac:chgData name="Kristine Kolodziejski" userId="4669e2a739a7d5fe" providerId="LiveId" clId="{A26A7A1B-AB88-4C4B-9505-1CFA1DA8E4AF}" dt="2023-04-23T16:42:08.188" v="160"/>
          <ac:spMkLst>
            <pc:docMk/>
            <pc:sldMk cId="203546718" sldId="267"/>
            <ac:spMk id="16" creationId="{35A7F8CF-F43D-6649-0EA2-2D39FC8E8CC3}"/>
          </ac:spMkLst>
        </pc:spChg>
        <pc:picChg chg="mod modCrop">
          <ac:chgData name="Kristine Kolodziejski" userId="4669e2a739a7d5fe" providerId="LiveId" clId="{A26A7A1B-AB88-4C4B-9505-1CFA1DA8E4AF}" dt="2023-04-23T16:44:32.005" v="214" actId="1076"/>
          <ac:picMkLst>
            <pc:docMk/>
            <pc:sldMk cId="203546718" sldId="267"/>
            <ac:picMk id="13" creationId="{F99872FA-5222-7816-6A38-184EB7500797}"/>
          </ac:picMkLst>
        </pc:picChg>
        <pc:picChg chg="add del mod">
          <ac:chgData name="Kristine Kolodziejski" userId="4669e2a739a7d5fe" providerId="LiveId" clId="{A26A7A1B-AB88-4C4B-9505-1CFA1DA8E4AF}" dt="2023-04-23T16:44:53.475" v="218" actId="21"/>
          <ac:picMkLst>
            <pc:docMk/>
            <pc:sldMk cId="203546718" sldId="267"/>
            <ac:picMk id="17" creationId="{A18FB908-1E4F-D186-93D9-D3DA6B76CA9A}"/>
          </ac:picMkLst>
        </pc:picChg>
        <pc:picChg chg="add mod">
          <ac:chgData name="Kristine Kolodziejski" userId="4669e2a739a7d5fe" providerId="LiveId" clId="{A26A7A1B-AB88-4C4B-9505-1CFA1DA8E4AF}" dt="2023-04-23T16:45:07.268" v="222" actId="1076"/>
          <ac:picMkLst>
            <pc:docMk/>
            <pc:sldMk cId="203546718" sldId="267"/>
            <ac:picMk id="18" creationId="{ECD18550-FFAA-75DE-82CB-01FE97272B7C}"/>
          </ac:picMkLst>
        </pc:picChg>
      </pc:sldChg>
      <pc:sldChg chg="modSp mod">
        <pc:chgData name="Kristine Kolodziejski" userId="4669e2a739a7d5fe" providerId="LiveId" clId="{A26A7A1B-AB88-4C4B-9505-1CFA1DA8E4AF}" dt="2023-04-22T13:47:47.620" v="10" actId="27636"/>
        <pc:sldMkLst>
          <pc:docMk/>
          <pc:sldMk cId="2368099684" sldId="291"/>
        </pc:sldMkLst>
        <pc:spChg chg="mod">
          <ac:chgData name="Kristine Kolodziejski" userId="4669e2a739a7d5fe" providerId="LiveId" clId="{A26A7A1B-AB88-4C4B-9505-1CFA1DA8E4AF}" dt="2023-04-22T13:47:47.620" v="10" actId="27636"/>
          <ac:spMkLst>
            <pc:docMk/>
            <pc:sldMk cId="2368099684" sldId="291"/>
            <ac:spMk id="3" creationId="{E9729821-CAC7-4034-9B7A-946E4A630AAC}"/>
          </ac:spMkLst>
        </pc:spChg>
      </pc:sldChg>
      <pc:sldChg chg="modSp mod">
        <pc:chgData name="Kristine Kolodziejski" userId="4669e2a739a7d5fe" providerId="LiveId" clId="{A26A7A1B-AB88-4C4B-9505-1CFA1DA8E4AF}" dt="2023-04-22T13:48:44.664" v="68" actId="27636"/>
        <pc:sldMkLst>
          <pc:docMk/>
          <pc:sldMk cId="3208140952" sldId="321"/>
        </pc:sldMkLst>
        <pc:spChg chg="mod">
          <ac:chgData name="Kristine Kolodziejski" userId="4669e2a739a7d5fe" providerId="LiveId" clId="{A26A7A1B-AB88-4C4B-9505-1CFA1DA8E4AF}" dt="2023-04-22T13:48:44.664" v="68" actId="27636"/>
          <ac:spMkLst>
            <pc:docMk/>
            <pc:sldMk cId="3208140952" sldId="321"/>
            <ac:spMk id="13" creationId="{E5344273-D3B8-767B-49D2-A71EFB42E110}"/>
          </ac:spMkLst>
        </pc:spChg>
      </pc:sldChg>
      <pc:sldChg chg="modSp mod">
        <pc:chgData name="Kristine Kolodziejski" userId="4669e2a739a7d5fe" providerId="LiveId" clId="{A26A7A1B-AB88-4C4B-9505-1CFA1DA8E4AF}" dt="2023-04-22T13:48:40.707" v="59" actId="27636"/>
        <pc:sldMkLst>
          <pc:docMk/>
          <pc:sldMk cId="1456994689" sldId="323"/>
        </pc:sldMkLst>
        <pc:spChg chg="mod">
          <ac:chgData name="Kristine Kolodziejski" userId="4669e2a739a7d5fe" providerId="LiveId" clId="{A26A7A1B-AB88-4C4B-9505-1CFA1DA8E4AF}" dt="2023-04-22T13:48:40.707" v="59" actId="27636"/>
          <ac:spMkLst>
            <pc:docMk/>
            <pc:sldMk cId="1456994689" sldId="323"/>
            <ac:spMk id="13" creationId="{E5344273-D3B8-767B-49D2-A71EFB42E110}"/>
          </ac:spMkLst>
        </pc:spChg>
      </pc:sldChg>
      <pc:sldChg chg="modSp add del mod ord setBg">
        <pc:chgData name="Kristine Kolodziejski" userId="4669e2a739a7d5fe" providerId="LiveId" clId="{A26A7A1B-AB88-4C4B-9505-1CFA1DA8E4AF}" dt="2023-04-22T13:54:01.305" v="140"/>
        <pc:sldMkLst>
          <pc:docMk/>
          <pc:sldMk cId="1779496787" sldId="324"/>
        </pc:sldMkLst>
        <pc:picChg chg="mod">
          <ac:chgData name="Kristine Kolodziejski" userId="4669e2a739a7d5fe" providerId="LiveId" clId="{A26A7A1B-AB88-4C4B-9505-1CFA1DA8E4AF}" dt="2023-04-22T13:48:42.727" v="67" actId="207"/>
          <ac:picMkLst>
            <pc:docMk/>
            <pc:sldMk cId="1779496787" sldId="324"/>
            <ac:picMk id="16" creationId="{E6889CB6-F2D4-9FCD-CA93-E4A8CE0B1CB2}"/>
          </ac:picMkLst>
        </pc:picChg>
      </pc:sldChg>
      <pc:sldChg chg="addSp delSp modSp mod">
        <pc:chgData name="Kristine Kolodziejski" userId="4669e2a739a7d5fe" providerId="LiveId" clId="{A26A7A1B-AB88-4C4B-9505-1CFA1DA8E4AF}" dt="2023-04-22T13:52:52.735" v="136" actId="478"/>
        <pc:sldMkLst>
          <pc:docMk/>
          <pc:sldMk cId="984013978" sldId="325"/>
        </pc:sldMkLst>
        <pc:spChg chg="mod">
          <ac:chgData name="Kristine Kolodziejski" userId="4669e2a739a7d5fe" providerId="LiveId" clId="{A26A7A1B-AB88-4C4B-9505-1CFA1DA8E4AF}" dt="2023-04-22T13:52:21.179" v="129" actId="1076"/>
          <ac:spMkLst>
            <pc:docMk/>
            <pc:sldMk cId="984013978" sldId="325"/>
            <ac:spMk id="6" creationId="{0B4D1E64-E94F-CF53-4B9B-ACF1B870833A}"/>
          </ac:spMkLst>
        </pc:spChg>
        <pc:picChg chg="del mod">
          <ac:chgData name="Kristine Kolodziejski" userId="4669e2a739a7d5fe" providerId="LiveId" clId="{A26A7A1B-AB88-4C4B-9505-1CFA1DA8E4AF}" dt="2023-04-22T13:52:24.518" v="131" actId="478"/>
          <ac:picMkLst>
            <pc:docMk/>
            <pc:sldMk cId="984013978" sldId="325"/>
            <ac:picMk id="3" creationId="{88856D32-7F97-96B7-B052-8F040C584E1A}"/>
          </ac:picMkLst>
        </pc:picChg>
        <pc:picChg chg="del mod">
          <ac:chgData name="Kristine Kolodziejski" userId="4669e2a739a7d5fe" providerId="LiveId" clId="{A26A7A1B-AB88-4C4B-9505-1CFA1DA8E4AF}" dt="2023-04-22T13:52:52.735" v="136" actId="478"/>
          <ac:picMkLst>
            <pc:docMk/>
            <pc:sldMk cId="984013978" sldId="325"/>
            <ac:picMk id="4" creationId="{904A08DE-1C47-2D34-5ECE-B558B5341408}"/>
          </ac:picMkLst>
        </pc:picChg>
        <pc:picChg chg="add mod">
          <ac:chgData name="Kristine Kolodziejski" userId="4669e2a739a7d5fe" providerId="LiveId" clId="{A26A7A1B-AB88-4C4B-9505-1CFA1DA8E4AF}" dt="2023-04-22T13:52:50.829" v="135" actId="1076"/>
          <ac:picMkLst>
            <pc:docMk/>
            <pc:sldMk cId="984013978" sldId="325"/>
            <ac:picMk id="7" creationId="{4ADF7B0B-46C7-4631-510F-64F6CBAF9C76}"/>
          </ac:picMkLst>
        </pc:picChg>
      </pc:sldChg>
      <pc:sldChg chg="add del setBg">
        <pc:chgData name="Kristine Kolodziejski" userId="4669e2a739a7d5fe" providerId="LiveId" clId="{A26A7A1B-AB88-4C4B-9505-1CFA1DA8E4AF}" dt="2023-04-22T13:51:46.905" v="70"/>
        <pc:sldMkLst>
          <pc:docMk/>
          <pc:sldMk cId="3215728768" sldId="325"/>
        </pc:sldMkLst>
      </pc:sldChg>
      <pc:sldChg chg="add del">
        <pc:chgData name="Kristine Kolodziejski" userId="4669e2a739a7d5fe" providerId="LiveId" clId="{A26A7A1B-AB88-4C4B-9505-1CFA1DA8E4AF}" dt="2023-04-22T13:54:05.976" v="143" actId="47"/>
        <pc:sldMkLst>
          <pc:docMk/>
          <pc:sldMk cId="529023238" sldId="326"/>
        </pc:sldMkLst>
      </pc:sldChg>
      <pc:sldChg chg="add del ord">
        <pc:chgData name="Kristine Kolodziejski" userId="4669e2a739a7d5fe" providerId="LiveId" clId="{A26A7A1B-AB88-4C4B-9505-1CFA1DA8E4AF}" dt="2023-04-22T22:47:05.081" v="144" actId="47"/>
        <pc:sldMkLst>
          <pc:docMk/>
          <pc:sldMk cId="1006058311" sldId="327"/>
        </pc:sldMkLst>
      </pc:sldChg>
      <pc:sldChg chg="add del setBg">
        <pc:chgData name="Kristine Kolodziejski" userId="4669e2a739a7d5fe" providerId="LiveId" clId="{A26A7A1B-AB88-4C4B-9505-1CFA1DA8E4AF}" dt="2023-04-22T22:47:07.781" v="146"/>
        <pc:sldMkLst>
          <pc:docMk/>
          <pc:sldMk cId="2835846351" sldId="327"/>
        </pc:sldMkLst>
      </pc:sldChg>
      <pc:sldChg chg="add del setBg">
        <pc:chgData name="Kristine Kolodziejski" userId="4669e2a739a7d5fe" providerId="LiveId" clId="{A26A7A1B-AB88-4C4B-9505-1CFA1DA8E4AF}" dt="2023-04-22T22:47:07.781" v="146"/>
        <pc:sldMkLst>
          <pc:docMk/>
          <pc:sldMk cId="1527871517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646E5-FB21-49F1-8D7C-8662B047235C}" type="datetimeFigureOut">
              <a:rPr lang="en-DE" smtClean="0"/>
              <a:t>10/02/2023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43B3-2763-4361-A68C-9FE3E39E0A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98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pps/maker/canvas-apps/execution-phases-data-flow#data-call-flow-with-microsoft-datavers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err="1"/>
              <a:t>Wifi</a:t>
            </a:r>
            <a:r>
              <a:rPr lang="en-US"/>
              <a:t>, Admin issues, etc.</a:t>
            </a:r>
          </a:p>
          <a:p>
            <a:pPr marL="228600" indent="-228600">
              <a:buAutoNum type="arabicPeriod"/>
            </a:pPr>
            <a:r>
              <a:rPr lang="en-US"/>
              <a:t>Lunch Passes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D33E60-7127-47AC-96DD-765A5D42ED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0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64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 </a:t>
            </a:r>
            <a:r>
              <a:rPr lang="en-GB" b="0" i="0">
                <a:effectLst/>
                <a:latin typeface="Segoe UI" panose="020B0502040204020203" pitchFamily="34" charset="0"/>
              </a:rPr>
              <a:t>To turn on the explicit column selection feature on the canvas app, go to </a:t>
            </a:r>
            <a:r>
              <a:rPr lang="en-GB" b="1" i="0">
                <a:effectLst/>
                <a:latin typeface="Segoe UI" panose="020B0502040204020203" pitchFamily="34" charset="0"/>
              </a:rPr>
              <a:t>Settings</a:t>
            </a:r>
            <a:r>
              <a:rPr lang="en-GB" b="0" i="0">
                <a:effectLst/>
                <a:latin typeface="Segoe UI" panose="020B0502040204020203" pitchFamily="34" charset="0"/>
              </a:rPr>
              <a:t> &gt; </a:t>
            </a:r>
            <a:r>
              <a:rPr lang="en-GB" b="1" i="0">
                <a:effectLst/>
                <a:latin typeface="Segoe UI" panose="020B0502040204020203" pitchFamily="34" charset="0"/>
              </a:rPr>
              <a:t>Upcoming features</a:t>
            </a:r>
            <a:r>
              <a:rPr lang="en-GB" b="0" i="0">
                <a:effectLst/>
                <a:latin typeface="Segoe UI" panose="020B0502040204020203" pitchFamily="34" charset="0"/>
              </a:rPr>
              <a:t> &gt; </a:t>
            </a:r>
            <a:r>
              <a:rPr lang="en-GB" b="1" i="0">
                <a:effectLst/>
                <a:latin typeface="Segoe UI" panose="020B0502040204020203" pitchFamily="34" charset="0"/>
              </a:rPr>
              <a:t>Preview</a:t>
            </a:r>
            <a:r>
              <a:rPr lang="en-GB" b="0" i="0">
                <a:effectLst/>
                <a:latin typeface="Segoe UI" panose="020B0502040204020203" pitchFamily="34" charset="0"/>
              </a:rPr>
              <a:t>, and then turn on the </a:t>
            </a:r>
            <a:r>
              <a:rPr lang="en-GB" b="1" i="0">
                <a:effectLst/>
                <a:latin typeface="Segoe UI" panose="020B0502040204020203" pitchFamily="34" charset="0"/>
              </a:rPr>
              <a:t>Explicit column selection</a:t>
            </a:r>
            <a:r>
              <a:rPr lang="en-GB" b="0" i="0">
                <a:effectLst/>
                <a:latin typeface="Segoe UI" panose="020B0502040204020203" pitchFamily="34" charset="0"/>
              </a:rPr>
              <a:t> toggle.</a:t>
            </a: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48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Some of your data or API calls will be expensive or time-consuming. Long execution times will affect your perceived performance. Here are some tips: </a:t>
            </a:r>
          </a:p>
          <a:p>
            <a:pPr lvl="1"/>
            <a:r>
              <a:rPr lang="en-GB"/>
              <a:t>Current screen, </a:t>
            </a:r>
            <a:r>
              <a:rPr lang="en-GB" err="1"/>
              <a:t>OnSelect</a:t>
            </a:r>
            <a:r>
              <a:rPr lang="en-GB"/>
              <a:t> of a button: Navigate(</a:t>
            </a:r>
            <a:r>
              <a:rPr lang="en-GB" err="1"/>
              <a:t>TheNextScreen</a:t>
            </a:r>
            <a:r>
              <a:rPr lang="en-GB"/>
              <a:t>)</a:t>
            </a:r>
          </a:p>
          <a:p>
            <a:pPr lvl="1"/>
            <a:r>
              <a:rPr lang="en-GB" err="1"/>
              <a:t>NextScreen</a:t>
            </a:r>
            <a:r>
              <a:rPr lang="en-GB"/>
              <a:t>, </a:t>
            </a:r>
            <a:r>
              <a:rPr lang="en-GB" err="1"/>
              <a:t>OnVisibleThen</a:t>
            </a:r>
            <a:r>
              <a:rPr lang="en-GB"/>
              <a:t>, on the next screen make the calls in the </a:t>
            </a:r>
            <a:r>
              <a:rPr lang="en-GB" err="1"/>
              <a:t>OnVisible</a:t>
            </a:r>
            <a:r>
              <a:rPr lang="en-GB"/>
              <a:t> property.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371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Some of your data or API calls will be expensive or time-consuming. Long execution times will affect your perceived performance. Here are some tips: </a:t>
            </a:r>
          </a:p>
          <a:p>
            <a:pPr lvl="1"/>
            <a:r>
              <a:rPr lang="en-GB"/>
              <a:t>Current screen, </a:t>
            </a:r>
            <a:r>
              <a:rPr lang="en-GB" err="1"/>
              <a:t>OnSelect</a:t>
            </a:r>
            <a:r>
              <a:rPr lang="en-GB"/>
              <a:t> of a button: Navigate(</a:t>
            </a:r>
            <a:r>
              <a:rPr lang="en-GB" err="1"/>
              <a:t>TheNextScreen</a:t>
            </a:r>
            <a:r>
              <a:rPr lang="en-GB"/>
              <a:t>)</a:t>
            </a:r>
          </a:p>
          <a:p>
            <a:pPr lvl="1"/>
            <a:r>
              <a:rPr lang="en-GB" err="1"/>
              <a:t>NextScreen</a:t>
            </a:r>
            <a:r>
              <a:rPr lang="en-GB"/>
              <a:t>, </a:t>
            </a:r>
            <a:r>
              <a:rPr lang="en-GB" err="1"/>
              <a:t>OnVisibleThen</a:t>
            </a:r>
            <a:r>
              <a:rPr lang="en-GB"/>
              <a:t>, on the next screen make the calls in the </a:t>
            </a:r>
            <a:r>
              <a:rPr lang="en-GB" err="1"/>
              <a:t>OnVisible</a:t>
            </a:r>
            <a:r>
              <a:rPr lang="en-GB"/>
              <a:t> property.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7065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Some of your data or API calls will be expensive or time-consuming. Long execution times will affect your perceived performance. Here are some tips: </a:t>
            </a:r>
          </a:p>
          <a:p>
            <a:pPr lvl="1"/>
            <a:r>
              <a:rPr lang="en-GB"/>
              <a:t>Current screen, </a:t>
            </a:r>
            <a:r>
              <a:rPr lang="en-GB" err="1"/>
              <a:t>OnSelect</a:t>
            </a:r>
            <a:r>
              <a:rPr lang="en-GB"/>
              <a:t> of a button: Navigate(</a:t>
            </a:r>
            <a:r>
              <a:rPr lang="en-GB" err="1"/>
              <a:t>TheNextScreen</a:t>
            </a:r>
            <a:r>
              <a:rPr lang="en-GB"/>
              <a:t>)</a:t>
            </a:r>
          </a:p>
          <a:p>
            <a:pPr lvl="1"/>
            <a:r>
              <a:rPr lang="en-GB" err="1"/>
              <a:t>NextScreen</a:t>
            </a:r>
            <a:r>
              <a:rPr lang="en-GB"/>
              <a:t>, </a:t>
            </a:r>
            <a:r>
              <a:rPr lang="en-GB" err="1"/>
              <a:t>OnVisibleThen</a:t>
            </a:r>
            <a:r>
              <a:rPr lang="en-GB"/>
              <a:t>, on the next screen make the calls in the </a:t>
            </a:r>
            <a:r>
              <a:rPr lang="en-GB" err="1"/>
              <a:t>OnVisible</a:t>
            </a:r>
            <a:r>
              <a:rPr lang="en-GB"/>
              <a:t> property.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048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7123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7626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7835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0469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6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Mandatory this is us slide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7460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https://uxplanet.org/5-simple-tips-on-using-color-in-your-design-40916d0dfa63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4141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481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463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027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021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696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240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374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45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17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Mandatory this is us slide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2502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114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1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88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94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81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9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7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45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14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3E3E3E"/>
                </a:solidFill>
                <a:effectLst/>
                <a:latin typeface="PT Sans" panose="020B0503020203020204" pitchFamily="34" charset="0"/>
              </a:rPr>
              <a:t>The average time a person will wait for a web page to load before leaving is 3 seconds – same applies to apps</a:t>
            </a:r>
          </a:p>
          <a:p>
            <a:endParaRPr lang="en-GB" b="0" i="0">
              <a:solidFill>
                <a:srgbClr val="3E3E3E"/>
              </a:solidFill>
              <a:effectLst/>
              <a:latin typeface="PT Sans" panose="020B05030202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Lack of performance is usually a result from bad coding practices and poor design choices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Performance is a result 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9771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54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039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6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927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9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10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21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66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FD8E3-9B86-4DCA-9F13-F6DC14F00E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98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Limit data connections</a:t>
            </a: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The more, the worse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Limit the number of controls</a:t>
            </a: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Components FTW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Optimize the </a:t>
            </a:r>
            <a:r>
              <a:rPr lang="en-GB" sz="2400" err="1">
                <a:solidFill>
                  <a:srgbClr val="171717"/>
                </a:solidFill>
                <a:latin typeface="Segoe UI" panose="020B0502040204020203" pitchFamily="34" charset="0"/>
              </a:rPr>
              <a:t>OnStart</a:t>
            </a: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 property</a:t>
            </a:r>
          </a:p>
          <a:p>
            <a:pPr lvl="1"/>
            <a:r>
              <a:rPr lang="en-GB" err="1">
                <a:solidFill>
                  <a:srgbClr val="171717"/>
                </a:solidFill>
                <a:latin typeface="Segoe UI" panose="020B0502040204020203" pitchFamily="34" charset="0"/>
              </a:rPr>
              <a:t>ClearCollect</a:t>
            </a:r>
            <a:endParaRPr lang="en-GB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Concurrent</a:t>
            </a:r>
          </a:p>
          <a:p>
            <a:pPr lvl="1"/>
            <a:r>
              <a:rPr lang="en-GB">
                <a:solidFill>
                  <a:srgbClr val="171717"/>
                </a:solidFill>
                <a:latin typeface="Segoe UI" panose="020B0502040204020203" pitchFamily="34" charset="0"/>
              </a:rPr>
              <a:t>Use </a:t>
            </a:r>
            <a:r>
              <a:rPr lang="en-GB" err="1">
                <a:solidFill>
                  <a:srgbClr val="171717"/>
                </a:solidFill>
                <a:latin typeface="Segoe UI" panose="020B0502040204020203" pitchFamily="34" charset="0"/>
              </a:rPr>
              <a:t>App.StartScreen</a:t>
            </a:r>
            <a:endParaRPr lang="en-GB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171717"/>
                </a:solidFill>
                <a:latin typeface="Segoe UI" panose="020B0502040204020203" pitchFamily="34" charset="0"/>
              </a:rPr>
              <a:t>Cache lookup data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141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canvas app execution phases and data call flow - Power Apps | Microsoft Docs</a:t>
            </a:r>
            <a:endParaRPr lang="en-GB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58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Understanding how OData requests travel in canvas apps can help you to optimize your canvas app performance and your back-end data sources:</a:t>
            </a:r>
          </a:p>
          <a:p>
            <a:r>
              <a:rPr lang="en-GB"/>
              <a:t>Data request travels several server-side layers until it reaches the target data source (such as Azure SQL or SharePoint), then it returns data to the client.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7811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Understanding how OData requests travel in canvas apps can help you to optimize your canvas app performance and your back-end data sources:</a:t>
            </a:r>
          </a:p>
          <a:p>
            <a:r>
              <a:rPr lang="en-GB"/>
              <a:t>Data request travels several server-side layers until it reaches the target data source (such as Azure SQL or SharePoint), then it returns data to the client.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984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833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E7F2-E99E-6D23-64C2-213CA5FC3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B8FD-4D82-AADC-1935-4E98ACF1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46DC-90EE-C46D-C8B3-E91EE895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72EC2-4C0D-FA8C-1D9B-7D75066C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5614-9037-2458-15A0-1CE02B8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9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7A4E-5184-D952-9125-8B134890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05846-C106-9009-F1A6-64292B9AD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FA8E5-C08B-3C52-3C0C-386AEC6B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88A4-5819-1526-AF6E-E1E6DAD7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BCCD-8CF1-CA75-DAEF-CF0B1A98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1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0F7C-45D1-3BF7-0C7E-CF65B2A66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FA1EB-7FBF-400B-327E-C2149DBB8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6236B-AB77-3F40-647C-48E0AE1F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D3590-36D6-7BED-ED06-D79DF4FA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1715F-F793-350A-55C8-139FCB57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1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A0F2-968B-D486-734F-DD5D6DC1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C5637-089D-951F-5862-0F4EE8D43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3979B-4A42-8872-E852-9A5C7B09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1C75E-8510-EE9A-6ADE-76EA8060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13456-A1F7-2CF8-28A1-A11DDE3D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1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2B54-AB9B-81D9-8BC8-2DC13D7F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F66B-C2B7-CC05-E309-C798C5D62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AC542-E94B-9915-4A28-21584A85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DEC0-476A-B875-642B-CB324056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85A6F-AA52-C53E-6BA1-B92F9484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95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4993-F3CB-27D0-D3FD-6529356A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D6305-DD35-A6EF-F25C-9BB535F01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FA23-5298-8DC5-C93D-296E0881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03BBE-9DBC-0ED8-4883-C26ED2D8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0B92-DAA5-DEB4-2684-CDB32391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49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E246-4DAF-2F0B-775E-9F4170C3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7979-3163-F5FB-1416-FDD5A91B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1871E-879F-042F-0776-0AE7C387E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3F381-0049-094D-5B99-588D9C79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ABCA8-DE05-704B-815D-405B3EC1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CA5CD-A855-B3C2-FA7E-28DAEFBF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7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1CF4-2ACA-87E8-94B8-1396D088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5DFE-49D1-9604-5A7C-D5B973F3A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97E8A-5B8D-8D5E-4E4A-8B8F9F451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224E2-E4AC-DEAC-6C36-511788C3A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51C8A-B8FB-E8FA-716C-5E556836F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CA3BDC-681E-0D69-1525-36D7C50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453D7-F8C4-FE45-7F01-D7AA589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8749E-7E68-623A-B4A6-4A271CC1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2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6844-7038-2D1B-23FD-4105C7B8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7CEAC-6F66-25D2-B34F-598E8331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8E2E5-8A2A-AC05-498D-DE9550A0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8F21D-3362-EC38-DB6D-3CFC81F2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79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FB0E2-3802-5D0C-8528-0E92014A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915F5-7AA9-8E35-8E40-D468DBCF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A8257-A985-62F6-FA50-228C45F7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4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CA25-93AE-8BFE-31F5-144FA730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BB51-D4DD-B282-04DE-98853AD2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C9AEC-5A54-5650-196C-0D70CCD29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2B78-3493-3784-372D-8A65B987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EBD9-0092-E16A-44FB-ABFF84C0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F2B92-8C0E-24D7-0859-9B22CB2C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7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C420-911B-E356-A46E-7DFEFB48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CCBE-B1B6-0990-3AA9-343DAC36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DF5C-8398-04AB-EA24-31A68B0E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95A-EEF5-A85B-2AAA-1D5019FF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DF94-0BCE-72FF-11CF-D7368DD7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09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4B16-DBA7-EB3C-99BF-994809F9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C3140-18BD-0F4D-06E6-4787BF1E3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224AA-F5C0-2AC9-9882-FBB32A9D5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70772-93E5-0A2E-670E-358D1411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515B5-222A-CD6E-D5C1-698D798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3432E-410C-AC29-5583-00D93EFB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162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961B-9F93-6A96-5E5A-646C3B25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448AC-28FE-A52E-F295-8A57FD450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0823-302F-FDAC-D76E-3A0C2D18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E260-FCAD-4EA6-F931-8C144B14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8379-8DAC-08F1-C510-4E6AF46B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75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DB013-EBCC-4B37-7292-A30BD8EAE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11AC7-2BEB-3652-5CCB-77192E907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4396-1D1A-2F2E-97C3-48BE1E1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8458-5A26-EA5D-C3BE-8E9ABD73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3DB10-E067-65C8-7C56-357ADBCC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9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46A9-3438-C511-CF4F-80CC12B2F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81F04-C7BF-843D-FE57-704330732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E4E3-C9A2-F325-58DA-2B2FFAF6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8B05B-AD77-AAD0-D550-CCD8EA11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A9D3-5E7E-3540-457E-7242CA46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1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4E885-752D-A005-BA25-227FF493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3161-56AF-4572-ADA3-06B66150B15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D14A8-07EE-B67B-B3F0-8FD19278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CD1B-A859-571C-8D5B-F049CE04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6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9525812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6CC-7280-F895-EA02-E7724E1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E2505-3DE1-DACD-BAF8-063D3C37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44-BA75-CC5B-D82A-0FB3724D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37AD-576E-846C-E245-1C2F1802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5F29-6ADF-0766-8D41-40470481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7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1284-D712-95CD-6773-D008148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818-92D5-5A80-75C5-103333ED4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553D9-109B-38A8-70CD-A228C9B78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ADFFF-EC7A-00AD-C98E-8C95C916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D909-C7E5-EA9D-711E-D530DA87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BD5B-1A9A-3CBC-E176-0CD74217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4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4F7D-B78E-0E18-94C1-E6673E44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8362-1AB6-99B4-92C6-CA65FF0A0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47EA5-8157-AFD3-C266-BB68B76D6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F0EBE-D02D-3E6B-1D57-A2425A9C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49E9A-A3FE-90C4-B88D-BBADF1011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1879F-5945-93FA-ECE6-BD99EDF6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76C3A-228E-DA27-E547-FD032DF9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285D3-9FD2-F77E-7E17-FFCBFBAA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3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6541-FA71-7322-630E-3CC6254E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EA89-3D53-7EA6-D298-4E0F2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C1973-7D89-2B79-2835-28B7A2A1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FB1F9-F3BC-24FE-2357-AA2AF72E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89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F353E-86DF-E8E6-DEC7-4FDBAD3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AC8CA-2B50-33E8-82D4-AD24F4DE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15B40-DCC0-2379-BBA0-6FBADB7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66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88F5-CA5F-C655-D07E-CC72A358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DF60-07D3-F111-3376-FBE30063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BB4A-C3A5-E66D-396D-DA8877607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D0E95-119A-8A66-F825-FEFDBDBB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BB3D-AB1A-558C-6689-47374DA5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6239-4FD6-0014-025D-99C7AEF0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32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03C8-4FCB-DCB3-E5CF-544A77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F8DA6-8B8A-32E0-4BA2-F9707BE7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B0EA9-9506-8009-C7EB-01F0757E8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544B2-A98E-5FA0-AF92-818093E7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FA895-6BF8-2D5A-B5BF-5EC7307E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6655E-6A84-0613-0F50-2008FF9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7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472F2-4248-F855-83A7-33BF0405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C3D77-07F4-6BAC-07A7-9AAE0517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9E3E-DC86-412E-65A6-70B3BB1F1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41A7-CEAC-433E-A651-20FFC1976638}" type="datetimeFigureOut">
              <a:rPr lang="en-GB" smtClean="0"/>
              <a:t>02/10/2023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F1B5-8BB2-ADBD-093D-F44979CA3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833FB-DA24-5C5A-72C4-1F43A8693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889D6-22FC-0D8A-1775-0CABE6DE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41E2E-ED5A-BC30-8A61-32AFE92F7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0E4B-6E65-75A3-37C1-1F0C031DF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A61A-515A-415F-930E-25C557C3DA9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E420F-A102-B09C-0F9D-109EC1F26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D82D-7179-D2BC-4AE7-4E08DD091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7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72F88-4D0F-500A-EF4A-3948F551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279D0-07B7-88FC-82B3-2DDEF5780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8C2E5-B1ED-86EA-D404-092265230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3161-56AF-4572-ADA3-06B66150B15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D0A9-1EE1-5545-1D07-9AAE5B184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865B8-74D0-0C96-A2C3-11D1DCD07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1B64-8348-49F2-A323-8BE90031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4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11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s://freepngimg.com/png/36853-hand-emoj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ors.c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freepngimg.com/png/36853-hand-emoj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73.png"/><Relationship Id="rId5" Type="http://schemas.openxmlformats.org/officeDocument/2006/relationships/image" Target="../media/image63.png"/><Relationship Id="rId10" Type="http://schemas.openxmlformats.org/officeDocument/2006/relationships/image" Target="../media/image72.svg"/><Relationship Id="rId4" Type="http://schemas.openxmlformats.org/officeDocument/2006/relationships/image" Target="../media/image68.svg"/><Relationship Id="rId9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ddarth.design/inclusive-a-microsoft-design-toolkit-1f86018b2691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D8766-C32C-4EFA-0EBE-8EA6C2C6A26A}"/>
              </a:ext>
            </a:extLst>
          </p:cNvPr>
          <p:cNvSpPr txBox="1">
            <a:spLocks/>
          </p:cNvSpPr>
          <p:nvPr/>
        </p:nvSpPr>
        <p:spPr>
          <a:xfrm>
            <a:off x="517411" y="2029697"/>
            <a:ext cx="11173846" cy="3548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" panose="020B0502040504020203" pitchFamily="34" charset="0"/>
                <a:ea typeface="+mj-ea"/>
                <a:cs typeface="+mj-cs"/>
              </a:rPr>
              <a:t>Power Platform Makeover: Designing Pretty, Performant and Intuitive Solutions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" panose="020B05020405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67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60452-91C6-44A7-903D-21BF6BEC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Why would we care?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EDE2A5-B402-628F-E1B7-BDBDE268CEAF}"/>
              </a:ext>
            </a:extLst>
          </p:cNvPr>
          <p:cNvSpPr/>
          <p:nvPr/>
        </p:nvSpPr>
        <p:spPr>
          <a:xfrm>
            <a:off x="1392238" y="1889897"/>
            <a:ext cx="3892819" cy="389281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000" r="-4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D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CB21E7-6CF3-560A-4F88-453DBCF09245}"/>
              </a:ext>
            </a:extLst>
          </p:cNvPr>
          <p:cNvSpPr/>
          <p:nvPr/>
        </p:nvSpPr>
        <p:spPr>
          <a:xfrm>
            <a:off x="2092945" y="3956983"/>
            <a:ext cx="2491404" cy="1284630"/>
          </a:xfrm>
          <a:custGeom>
            <a:avLst/>
            <a:gdLst>
              <a:gd name="connsiteX0" fmla="*/ 0 w 2784856"/>
              <a:gd name="connsiteY0" fmla="*/ 0 h 1435941"/>
              <a:gd name="connsiteX1" fmla="*/ 2784856 w 2784856"/>
              <a:gd name="connsiteY1" fmla="*/ 0 h 1435941"/>
              <a:gd name="connsiteX2" fmla="*/ 2784856 w 2784856"/>
              <a:gd name="connsiteY2" fmla="*/ 1435941 h 1435941"/>
              <a:gd name="connsiteX3" fmla="*/ 0 w 2784856"/>
              <a:gd name="connsiteY3" fmla="*/ 1435941 h 1435941"/>
              <a:gd name="connsiteX4" fmla="*/ 0 w 2784856"/>
              <a:gd name="connsiteY4" fmla="*/ 0 h 143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856" h="1435941">
                <a:moveTo>
                  <a:pt x="0" y="0"/>
                </a:moveTo>
                <a:lnTo>
                  <a:pt x="2784856" y="0"/>
                </a:lnTo>
                <a:lnTo>
                  <a:pt x="2784856" y="1435941"/>
                </a:lnTo>
                <a:lnTo>
                  <a:pt x="0" y="143594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16615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38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Users expect fast apps</a:t>
            </a:r>
            <a:endParaRPr lang="en-DE" sz="4200" kern="120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1C509D-7193-E9FE-BADB-FFF2C9ECB4AF}"/>
              </a:ext>
            </a:extLst>
          </p:cNvPr>
          <p:cNvSpPr/>
          <p:nvPr/>
        </p:nvSpPr>
        <p:spPr>
          <a:xfrm>
            <a:off x="6102548" y="1889897"/>
            <a:ext cx="1459806" cy="1459806"/>
          </a:xfrm>
          <a:prstGeom prst="ellipse">
            <a:avLst/>
          </a:prstGeom>
          <a:blipFill>
            <a:blip r:embed="rId4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D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ED3271-0D1C-790D-819A-C39123A91FDF}"/>
              </a:ext>
            </a:extLst>
          </p:cNvPr>
          <p:cNvSpPr/>
          <p:nvPr/>
        </p:nvSpPr>
        <p:spPr>
          <a:xfrm>
            <a:off x="7562355" y="1889897"/>
            <a:ext cx="3237408" cy="1459806"/>
          </a:xfrm>
          <a:custGeom>
            <a:avLst/>
            <a:gdLst>
              <a:gd name="connsiteX0" fmla="*/ 0 w 3618729"/>
              <a:gd name="connsiteY0" fmla="*/ 0 h 1631751"/>
              <a:gd name="connsiteX1" fmla="*/ 3618729 w 3618729"/>
              <a:gd name="connsiteY1" fmla="*/ 0 h 1631751"/>
              <a:gd name="connsiteX2" fmla="*/ 3618729 w 3618729"/>
              <a:gd name="connsiteY2" fmla="*/ 1631751 h 1631751"/>
              <a:gd name="connsiteX3" fmla="*/ 0 w 3618729"/>
              <a:gd name="connsiteY3" fmla="*/ 1631751 h 1631751"/>
              <a:gd name="connsiteX4" fmla="*/ 0 w 3618729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8729" h="1631751">
                <a:moveTo>
                  <a:pt x="0" y="0"/>
                </a:moveTo>
                <a:lnTo>
                  <a:pt x="3618729" y="0"/>
                </a:lnTo>
                <a:lnTo>
                  <a:pt x="3618729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They are spoiled from  their experiences with fast websites</a:t>
            </a:r>
            <a:endParaRPr lang="en-DE" sz="3000" kern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81F308-8A4E-1825-A7AA-65E753A93726}"/>
              </a:ext>
            </a:extLst>
          </p:cNvPr>
          <p:cNvSpPr/>
          <p:nvPr/>
        </p:nvSpPr>
        <p:spPr>
          <a:xfrm>
            <a:off x="6102548" y="4322909"/>
            <a:ext cx="1459806" cy="1459806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868B9A-4C5F-08DA-D4DA-5923AC67632B}"/>
              </a:ext>
            </a:extLst>
          </p:cNvPr>
          <p:cNvSpPr/>
          <p:nvPr/>
        </p:nvSpPr>
        <p:spPr>
          <a:xfrm>
            <a:off x="7562355" y="4322909"/>
            <a:ext cx="2508991" cy="1459806"/>
          </a:xfrm>
          <a:custGeom>
            <a:avLst/>
            <a:gdLst>
              <a:gd name="connsiteX0" fmla="*/ 0 w 2804515"/>
              <a:gd name="connsiteY0" fmla="*/ 0 h 1631751"/>
              <a:gd name="connsiteX1" fmla="*/ 2804515 w 2804515"/>
              <a:gd name="connsiteY1" fmla="*/ 0 h 1631751"/>
              <a:gd name="connsiteX2" fmla="*/ 2804515 w 2804515"/>
              <a:gd name="connsiteY2" fmla="*/ 1631751 h 1631751"/>
              <a:gd name="connsiteX3" fmla="*/ 0 w 2804515"/>
              <a:gd name="connsiteY3" fmla="*/ 1631751 h 1631751"/>
              <a:gd name="connsiteX4" fmla="*/ 0 w 2804515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15" h="1631751">
                <a:moveTo>
                  <a:pt x="0" y="0"/>
                </a:moveTo>
                <a:lnTo>
                  <a:pt x="2804515" y="0"/>
                </a:lnTo>
                <a:lnTo>
                  <a:pt x="2804515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Performance and acceptance go hand in hand</a:t>
            </a:r>
            <a:endParaRPr lang="en-DE" sz="30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9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4C4390B7-315E-D1BF-3265-6D24839D0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037" y="-89012"/>
            <a:ext cx="12876486" cy="69470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AE99EF-BD10-4B9A-94D6-AD32DC7B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5510" y="1768322"/>
            <a:ext cx="5157787" cy="823912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Architecture decisions</a:t>
            </a:r>
            <a:endParaRPr lang="en-DE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0DDF8-284B-4E62-9884-BEA3EEC6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8210" y="2669869"/>
            <a:ext cx="5157787" cy="3684588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 scope</a:t>
            </a:r>
          </a:p>
          <a:p>
            <a:r>
              <a:rPr lang="en-GB">
                <a:solidFill>
                  <a:schemeClr val="bg1"/>
                </a:solidFill>
              </a:rPr>
              <a:t>Database</a:t>
            </a:r>
          </a:p>
          <a:p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CB946-33E3-43F7-B37C-65EB61214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5510" y="3523457"/>
            <a:ext cx="5183188" cy="823912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App design</a:t>
            </a:r>
            <a:r>
              <a:rPr lang="en-GB"/>
              <a:t>	</a:t>
            </a:r>
            <a:endParaRPr lang="en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5878C9-0D5C-407C-98DA-FBFDF68CB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5510" y="4368189"/>
            <a:ext cx="5183188" cy="1705509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Coding practices</a:t>
            </a:r>
          </a:p>
          <a:p>
            <a:r>
              <a:rPr lang="en-GB">
                <a:solidFill>
                  <a:schemeClr val="bg1"/>
                </a:solidFill>
              </a:rPr>
              <a:t>Dependencies</a:t>
            </a:r>
          </a:p>
          <a:p>
            <a:r>
              <a:rPr lang="en-GB">
                <a:solidFill>
                  <a:schemeClr val="bg1"/>
                </a:solidFill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3035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F5A422-08EF-44A8-B1EA-DCEF5779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76" y="595580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29821-CAC7-4034-9B7A-946E4A630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531115"/>
            <a:ext cx="4391025" cy="24543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Technically, you can connect  your Canvas app to almost every data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Practically, you shouldn’t.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1C7C24E-BA87-A77E-0B56-F7585DB75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94" y="412972"/>
            <a:ext cx="4742513" cy="39600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09339-246B-F258-CEEA-549491F6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09674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9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FE2CC-5A7A-1B57-347E-4D48F8863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755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A82F1F-F543-B5EA-2C19-067E6F7E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Understand how data flows</a:t>
            </a:r>
          </a:p>
        </p:txBody>
      </p:sp>
    </p:spTree>
    <p:extLst>
      <p:ext uri="{BB962C8B-B14F-4D97-AF65-F5344CB8AC3E}">
        <p14:creationId xmlns:p14="http://schemas.microsoft.com/office/powerpoint/2010/main" val="144654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25C74C-6730-F935-1809-6B8A8FA4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Typical data call flow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49FED8C-72A2-F11A-FF12-4BE0F04F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Data request travels several server-side layers until it reaches the target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Then it returns data to the client, passing again these layers</a:t>
            </a: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C256C85F-1BE0-4A91-B445-D411C6EDC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6172200" y="2408763"/>
            <a:ext cx="5181600" cy="3185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68903-23F2-A1E4-87C6-8075933B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33" y="1362872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25C74C-6730-F935-1809-6B8A8FA4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Typical data call flow</a:t>
            </a: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C256C85F-1BE0-4A91-B445-D411C6EDC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0" y="-331102"/>
            <a:ext cx="12191999" cy="74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0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325D5ED-4960-B773-6C46-4F4415DB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81426" cy="1325563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Data call flow with on-prem data gateway</a:t>
            </a:r>
            <a:endParaRPr lang="en-US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226CD5-2167-6FD2-CCD6-5356A8FDE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Slowest option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Data needs to travel through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APIM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the connector,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the data gateway</a:t>
            </a:r>
          </a:p>
          <a:p>
            <a:pPr marL="269875" indent="0">
              <a:buNone/>
            </a:pPr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to the data source  - and then back</a:t>
            </a:r>
          </a:p>
          <a:p>
            <a:endParaRPr lang="en-US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Tipp: Consider to move on-prem data to cloud</a:t>
            </a:r>
          </a:p>
        </p:txBody>
      </p:sp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D9B3EFE6-0641-4EAF-A2C3-EC91A0A43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6172200" y="2188874"/>
            <a:ext cx="5181600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65FDC-1BC8-6189-6F29-DC7E03AF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66" y="1376797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D9B3EFE6-0641-4EAF-A2C3-EC91A0A43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0" y="-271888"/>
            <a:ext cx="12192000" cy="85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1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0EDD-F22E-454B-A374-4FFD810E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Data call flow with Microsoft Dataverse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991646E-87A5-CFDC-03BD-24D881559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Connect directly without passing through Azure API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no connector, no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Fastest option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2" descr="Data call flow with Microsoft Dataverse.">
            <a:extLst>
              <a:ext uri="{FF2B5EF4-FFF2-40B4-BE49-F238E27FC236}">
                <a16:creationId xmlns:a16="http://schemas.microsoft.com/office/drawing/2014/main" id="{D5F9EFDD-17D0-47AA-B4B6-D2CE6BF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00" y="1825625"/>
            <a:ext cx="4454000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C91383-2D98-B47E-6C10-AB8FFE149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16" y="1362873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ta call flow with Microsoft Dataverse.">
            <a:extLst>
              <a:ext uri="{FF2B5EF4-FFF2-40B4-BE49-F238E27FC236}">
                <a16:creationId xmlns:a16="http://schemas.microsoft.com/office/drawing/2014/main" id="{D5F9EFDD-17D0-47AA-B4B6-D2CE6BF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157" y="-268063"/>
            <a:ext cx="8080226" cy="78939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54994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BC216537-C7DA-7CE3-60CA-614591F2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09" y="1336855"/>
            <a:ext cx="2797640" cy="5214937"/>
          </a:xfrm>
          <a:prstGeom prst="rect">
            <a:avLst/>
          </a:prstGeom>
        </p:spPr>
      </p:pic>
      <p:pic>
        <p:nvPicPr>
          <p:cNvPr id="7" name="Picture 6" descr="A blue word on a black background&#10;&#10;Description automatically generated">
            <a:extLst>
              <a:ext uri="{FF2B5EF4-FFF2-40B4-BE49-F238E27FC236}">
                <a16:creationId xmlns:a16="http://schemas.microsoft.com/office/drawing/2014/main" id="{931740CA-3FA7-198D-6774-6EF2CBF2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31" y="306208"/>
            <a:ext cx="2377437" cy="800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1A9B1-5D1E-8EDA-B18E-C71ACCC8B10D}"/>
              </a:ext>
            </a:extLst>
          </p:cNvPr>
          <p:cNvSpPr txBox="1"/>
          <p:nvPr/>
        </p:nvSpPr>
        <p:spPr>
          <a:xfrm>
            <a:off x="4845580" y="314324"/>
            <a:ext cx="585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DAC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official event app for the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DACE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Power Platform Conference – Fall 2023</a:t>
            </a:r>
          </a:p>
        </p:txBody>
      </p:sp>
      <p:pic>
        <p:nvPicPr>
          <p:cNvPr id="10" name="Picture 9" descr="A close up of text&#10;&#10;Description automatically generated">
            <a:extLst>
              <a:ext uri="{FF2B5EF4-FFF2-40B4-BE49-F238E27FC236}">
                <a16:creationId xmlns:a16="http://schemas.microsoft.com/office/drawing/2014/main" id="{34675047-E99F-4D05-6007-135C03473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70"/>
          <a:stretch/>
        </p:blipFill>
        <p:spPr>
          <a:xfrm>
            <a:off x="4664568" y="2575774"/>
            <a:ext cx="5384800" cy="23311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3281-4B28-3D3B-28E9-492E065C17A1}"/>
              </a:ext>
            </a:extLst>
          </p:cNvPr>
          <p:cNvSpPr/>
          <p:nvPr/>
        </p:nvSpPr>
        <p:spPr>
          <a:xfrm>
            <a:off x="5736303" y="5113002"/>
            <a:ext cx="2408350" cy="1055978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Invitation Code: PPCFall2023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0C10F-0FBD-0FA6-FD4F-18D769F87D12}"/>
              </a:ext>
            </a:extLst>
          </p:cNvPr>
          <p:cNvSpPr txBox="1"/>
          <p:nvPr/>
        </p:nvSpPr>
        <p:spPr>
          <a:xfrm>
            <a:off x="4664568" y="2114109"/>
            <a:ext cx="43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the event app to access:</a:t>
            </a:r>
          </a:p>
        </p:txBody>
      </p:sp>
    </p:spTree>
    <p:extLst>
      <p:ext uri="{BB962C8B-B14F-4D97-AF65-F5344CB8AC3E}">
        <p14:creationId xmlns:p14="http://schemas.microsoft.com/office/powerpoint/2010/main" val="141415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Excel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Just don’t. Your </a:t>
            </a:r>
            <a:r>
              <a:rPr lang="en-US" sz="4500" err="1">
                <a:solidFill>
                  <a:prstClr val="white"/>
                </a:solidFill>
                <a:latin typeface="Euclid Circular B" panose="020B0804000000000000" pitchFamily="34" charset="0"/>
              </a:rPr>
              <a:t>datasource</a:t>
            </a:r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 shouldn’t be a spreadsheet</a:t>
            </a:r>
          </a:p>
          <a:p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Issues: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File needs to be in your OneDrive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Table can’t have any formulas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App can’t be used if the file is opened (it’s locked)</a:t>
            </a:r>
          </a:p>
          <a:p>
            <a:pPr lvl="1"/>
            <a:r>
              <a:rPr lang="en-US" sz="4500">
                <a:solidFill>
                  <a:prstClr val="white"/>
                </a:solidFill>
                <a:latin typeface="Euclid Circular B" panose="020B0804000000000000" pitchFamily="34" charset="0"/>
              </a:rPr>
              <a:t>No delegation – which means heavy data processing is done in the app – which makes it slow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8" name="Content Placeholder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9105755-216D-4D5C-2D17-97BA796B5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308254"/>
            <a:ext cx="4562263" cy="4241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6290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SharePoint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Issues with 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complex column types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attached files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large lists (items)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many columns</a:t>
            </a:r>
          </a:p>
          <a:p>
            <a:pPr marL="0"/>
            <a:endParaRPr lang="en-US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Tipp: Turn on explicit column selection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2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713ACB3C-3A8C-DEB0-65DC-A6143BF5B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201326"/>
            <a:ext cx="4562263" cy="4455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99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63E861-9C4E-4105-9FF3-AC88B5C0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SharePoint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E68555-67E3-2ECE-0C1E-FA171F27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Tipp: Turn on explicit column selection</a:t>
            </a:r>
            <a:endParaRPr lang="en-US">
              <a:solidFill>
                <a:prstClr val="white"/>
              </a:solidFill>
              <a:latin typeface="Euclid Circular B" panose="020B08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DD05B-3E87-22E9-2320-A24918982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DE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17E3C-249B-D175-4C37-BE93260B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317" y="-43631"/>
            <a:ext cx="7171951" cy="6901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BD2D3-5F14-29EA-EF92-BC53B561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28851"/>
            <a:ext cx="4172292" cy="2690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F687D-85C8-7051-ED0F-1112F9AB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69" y="1358470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7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Azure SQL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Choose right service tier to avoid throttling issues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Excessive geographical distance affects 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Latency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reduced throughput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lower bandwidth</a:t>
            </a:r>
          </a:p>
          <a:p>
            <a:pPr lvl="1"/>
            <a:r>
              <a:rPr lang="en-US" sz="2800">
                <a:solidFill>
                  <a:prstClr val="white"/>
                </a:solidFill>
                <a:latin typeface="Euclid Circular B" panose="020B0804000000000000" pitchFamily="34" charset="0"/>
              </a:rPr>
              <a:t>packet loss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tables to limit the amount of data that needs to be processed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05D1CD-5B00-85D6-3068-C55D91FB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9727" y="1147862"/>
            <a:ext cx="4562263" cy="45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6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5998043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Dataverse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344273-D3B8-767B-49D2-A71EFB42E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9975" y="1869240"/>
            <a:ext cx="5998043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By far! The most performant and secure database</a:t>
            </a:r>
          </a:p>
          <a:p>
            <a:r>
              <a:rPr lang="en-US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entire tables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8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B494D6B2-322C-4F7B-AEB6-DA8046E8C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54" y="1012608"/>
            <a:ext cx="4836520" cy="483652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9878226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Discussion: SharePoint vs Dataverse</a:t>
            </a:r>
          </a:p>
        </p:txBody>
      </p:sp>
      <p:pic>
        <p:nvPicPr>
          <p:cNvPr id="8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B494D6B2-322C-4F7B-AEB6-DA8046E8CF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55" y="1796842"/>
            <a:ext cx="2140365" cy="214036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pic>
        <p:nvPicPr>
          <p:cNvPr id="2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4BBF9406-90AB-B6E7-7F91-657D4469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36" y="1796842"/>
            <a:ext cx="2018995" cy="1971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39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80816F2-EFB0-44E7-94C9-B65CB34D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09159-0DEF-4C03-A6BA-22FA2C3C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9878226" cy="964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Discussion: SharePoint vs Dataverse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AF7EF-51DB-9AB4-520F-CC1F4E55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41" y="1488801"/>
            <a:ext cx="1181100" cy="476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37B19-2CA7-2C65-F74B-F4BFADB8BC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B2858A-6DB6-3FF2-5729-6B4D65623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34">
            <a:extLst>
              <a:ext uri="{FF2B5EF4-FFF2-40B4-BE49-F238E27FC236}">
                <a16:creationId xmlns:a16="http://schemas.microsoft.com/office/drawing/2014/main" id="{EC164678-BDE9-BED3-0E53-02EA6E68BBB3}"/>
              </a:ext>
            </a:extLst>
          </p:cNvPr>
          <p:cNvSpPr/>
          <p:nvPr/>
        </p:nvSpPr>
        <p:spPr>
          <a:xfrm>
            <a:off x="3095625" y="2226698"/>
            <a:ext cx="6124558" cy="3527708"/>
          </a:xfrm>
          <a:prstGeom prst="rect">
            <a:avLst/>
          </a:prstGeom>
          <a:solidFill>
            <a:srgbClr val="84E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Gerade Verbindung mit Pfeil 8">
            <a:extLst>
              <a:ext uri="{FF2B5EF4-FFF2-40B4-BE49-F238E27FC236}">
                <a16:creationId xmlns:a16="http://schemas.microsoft.com/office/drawing/2014/main" id="{73FACE4F-1C60-645D-02C0-C6133215F980}"/>
              </a:ext>
            </a:extLst>
          </p:cNvPr>
          <p:cNvCxnSpPr>
            <a:cxnSpLocks/>
          </p:cNvCxnSpPr>
          <p:nvPr/>
        </p:nvCxnSpPr>
        <p:spPr>
          <a:xfrm flipV="1">
            <a:off x="3057525" y="1828800"/>
            <a:ext cx="0" cy="41719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6">
            <a:extLst>
              <a:ext uri="{FF2B5EF4-FFF2-40B4-BE49-F238E27FC236}">
                <a16:creationId xmlns:a16="http://schemas.microsoft.com/office/drawing/2014/main" id="{2BFE5703-719F-45C1-8407-FE65B849AC71}"/>
              </a:ext>
            </a:extLst>
          </p:cNvPr>
          <p:cNvCxnSpPr>
            <a:cxnSpLocks/>
          </p:cNvCxnSpPr>
          <p:nvPr/>
        </p:nvCxnSpPr>
        <p:spPr>
          <a:xfrm>
            <a:off x="2800350" y="5791200"/>
            <a:ext cx="66579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20" descr="Gruppe von Personen mit einfarbiger Füllung">
            <a:extLst>
              <a:ext uri="{FF2B5EF4-FFF2-40B4-BE49-F238E27FC236}">
                <a16:creationId xmlns:a16="http://schemas.microsoft.com/office/drawing/2014/main" id="{6E15E442-E064-FBAA-B2F1-6A672281E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5950" y="1759973"/>
            <a:ext cx="914400" cy="914400"/>
          </a:xfrm>
          <a:prstGeom prst="rect">
            <a:avLst/>
          </a:prstGeom>
        </p:spPr>
      </p:pic>
      <p:pic>
        <p:nvPicPr>
          <p:cNvPr id="13" name="Grafik 22" descr="Mann und Frau mit einfarbiger Füllung">
            <a:extLst>
              <a:ext uri="{FF2B5EF4-FFF2-40B4-BE49-F238E27FC236}">
                <a16:creationId xmlns:a16="http://schemas.microsoft.com/office/drawing/2014/main" id="{ADF53A4A-B624-1DB2-98EE-5613C3999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5950" y="4876800"/>
            <a:ext cx="914400" cy="914400"/>
          </a:xfrm>
          <a:prstGeom prst="rect">
            <a:avLst/>
          </a:prstGeom>
        </p:spPr>
      </p:pic>
      <p:pic>
        <p:nvPicPr>
          <p:cNvPr id="14" name="Grafik 24" descr="Rakete mit einfarbiger Füllung">
            <a:extLst>
              <a:ext uri="{FF2B5EF4-FFF2-40B4-BE49-F238E27FC236}">
                <a16:creationId xmlns:a16="http://schemas.microsoft.com/office/drawing/2014/main" id="{2682BE95-3A81-A6AF-A9C7-1CFE44BB5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325" y="5875605"/>
            <a:ext cx="914400" cy="914400"/>
          </a:xfrm>
          <a:prstGeom prst="rect">
            <a:avLst/>
          </a:prstGeom>
        </p:spPr>
      </p:pic>
      <p:pic>
        <p:nvPicPr>
          <p:cNvPr id="15" name="Grafik 27" descr="Kuchenstück mit einfarbiger Füllung">
            <a:extLst>
              <a:ext uri="{FF2B5EF4-FFF2-40B4-BE49-F238E27FC236}">
                <a16:creationId xmlns:a16="http://schemas.microsoft.com/office/drawing/2014/main" id="{2AEAFC32-FBD8-3ABC-3DED-A27808877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4701" y="5867400"/>
            <a:ext cx="914400" cy="9144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0D1343AE-3867-FA5E-23AF-BE84D7E16282}"/>
              </a:ext>
            </a:extLst>
          </p:cNvPr>
          <p:cNvSpPr txBox="1">
            <a:spLocks/>
          </p:cNvSpPr>
          <p:nvPr/>
        </p:nvSpPr>
        <p:spPr>
          <a:xfrm rot="16200000">
            <a:off x="1776091" y="3361331"/>
            <a:ext cx="1276350" cy="482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FFFFFF"/>
                </a:solidFill>
                <a:latin typeface="Euclid Circular B"/>
                <a:cs typeface="+mn-cs"/>
              </a:rPr>
              <a:t>users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D529DC9E-3EF8-6723-FF6D-E928822767E4}"/>
              </a:ext>
            </a:extLst>
          </p:cNvPr>
          <p:cNvSpPr txBox="1">
            <a:spLocks/>
          </p:cNvSpPr>
          <p:nvPr/>
        </p:nvSpPr>
        <p:spPr>
          <a:xfrm>
            <a:off x="5467351" y="6000748"/>
            <a:ext cx="2847974" cy="48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FFFFFF"/>
                </a:solidFill>
                <a:latin typeface="Euclid Circular B"/>
                <a:cs typeface="+mn-cs"/>
              </a:rPr>
              <a:t>complexity</a:t>
            </a:r>
          </a:p>
        </p:txBody>
      </p:sp>
      <p:sp>
        <p:nvSpPr>
          <p:cNvPr id="18" name="Rechtwinkliges Dreieck 32">
            <a:extLst>
              <a:ext uri="{FF2B5EF4-FFF2-40B4-BE49-F238E27FC236}">
                <a16:creationId xmlns:a16="http://schemas.microsoft.com/office/drawing/2014/main" id="{58958171-2B97-EC9C-0103-6925073C08B0}"/>
              </a:ext>
            </a:extLst>
          </p:cNvPr>
          <p:cNvSpPr/>
          <p:nvPr/>
        </p:nvSpPr>
        <p:spPr>
          <a:xfrm>
            <a:off x="3459593" y="4211682"/>
            <a:ext cx="2655458" cy="1533201"/>
          </a:xfrm>
          <a:prstGeom prst="rtTriangle">
            <a:avLst/>
          </a:prstGeom>
          <a:solidFill>
            <a:srgbClr val="A8ADF2"/>
          </a:solidFill>
          <a:ln>
            <a:solidFill>
              <a:srgbClr val="A8A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winkliges Dreieck 31">
            <a:extLst>
              <a:ext uri="{FF2B5EF4-FFF2-40B4-BE49-F238E27FC236}">
                <a16:creationId xmlns:a16="http://schemas.microsoft.com/office/drawing/2014/main" id="{7D3A2340-4A2D-DDA9-1651-0E12806BEC06}"/>
              </a:ext>
            </a:extLst>
          </p:cNvPr>
          <p:cNvSpPr/>
          <p:nvPr/>
        </p:nvSpPr>
        <p:spPr>
          <a:xfrm>
            <a:off x="3095625" y="2683898"/>
            <a:ext cx="914400" cy="3070513"/>
          </a:xfrm>
          <a:prstGeom prst="rtTriangle">
            <a:avLst/>
          </a:prstGeom>
          <a:solidFill>
            <a:srgbClr val="05DEE9"/>
          </a:solidFill>
          <a:ln>
            <a:solidFill>
              <a:srgbClr val="038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6B5E0FF4-9D73-A334-CD46-BF48A6B474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83" y="4256204"/>
            <a:ext cx="936393" cy="936393"/>
          </a:xfrm>
          <a:prstGeom prst="rect">
            <a:avLst/>
          </a:prstGeom>
          <a:noFill/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2E808EA-2893-7DD7-DC40-8D224238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2" y="4240698"/>
            <a:ext cx="438150" cy="4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4D2DBB83-E8FA-246E-2F19-3CEAABE9F7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06" y="1763445"/>
            <a:ext cx="936393" cy="936393"/>
          </a:xfrm>
          <a:prstGeom prst="rect">
            <a:avLst/>
          </a:prstGeom>
          <a:noFill/>
        </p:spPr>
      </p:pic>
      <p:pic>
        <p:nvPicPr>
          <p:cNvPr id="23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469E2E4A-C71E-4AE7-D02D-41A0C8FE37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33" y="3322101"/>
            <a:ext cx="885518" cy="864763"/>
          </a:xfrm>
          <a:prstGeom prst="rect">
            <a:avLst/>
          </a:prstGeom>
          <a:noFill/>
        </p:spPr>
      </p:pic>
      <p:sp>
        <p:nvSpPr>
          <p:cNvPr id="24" name="Title 35">
            <a:extLst>
              <a:ext uri="{FF2B5EF4-FFF2-40B4-BE49-F238E27FC236}">
                <a16:creationId xmlns:a16="http://schemas.microsoft.com/office/drawing/2014/main" id="{5F14A7BC-3084-8D14-30D1-B6C2A8C8243B}"/>
              </a:ext>
            </a:extLst>
          </p:cNvPr>
          <p:cNvSpPr txBox="1">
            <a:spLocks/>
          </p:cNvSpPr>
          <p:nvPr/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When to use </a:t>
            </a:r>
            <a:r>
              <a:rPr lang="en-US" err="1">
                <a:solidFill>
                  <a:schemeClr val="bg1"/>
                </a:solidFill>
              </a:rPr>
              <a:t>what</a:t>
            </a:r>
            <a:r>
              <a:rPr lang="en-US" err="1"/>
              <a:t>hat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817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5070-C2DA-4454-80C3-D324FCD2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App Design – Do’s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383657-234F-482D-8DAB-02443BC3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7"/>
            <a:ext cx="11134043" cy="4915211"/>
          </a:xfrm>
        </p:spPr>
        <p:txBody>
          <a:bodyPr>
            <a:normAutofit fontScale="92500" lnSpcReduction="20000"/>
          </a:bodyPr>
          <a:lstStyle/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Use </a:t>
            </a:r>
            <a:r>
              <a:rPr lang="en-GB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 property wisely</a:t>
            </a:r>
          </a:p>
          <a:p>
            <a:pPr marL="457200" lvl="1" indent="0">
              <a:buNone/>
            </a:pPr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🙄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While </a:t>
            </a:r>
            <a:r>
              <a:rPr lang="en-GB" sz="2800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 code is running, users will continue to see the app splash screen and a “Getting your data” message</a:t>
            </a:r>
          </a:p>
          <a:p>
            <a:pPr marL="457200" lvl="1" indent="0">
              <a:buNone/>
            </a:pPr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💡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Only to initialize the app</a:t>
            </a:r>
          </a:p>
          <a:p>
            <a:pPr marL="457200" lvl="1" indent="0">
              <a:buNone/>
            </a:pPr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😇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Resist temptation to put data initialization calls there</a:t>
            </a:r>
          </a:p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Reuse everything</a:t>
            </a:r>
          </a:p>
          <a:p>
            <a:pPr lvl="1"/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Components &gt; controls (DRY)</a:t>
            </a:r>
          </a:p>
          <a:p>
            <a:pPr lvl="1"/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Galleries for everything that needs to be repeated</a:t>
            </a:r>
          </a:p>
          <a:p>
            <a:pPr lvl="1"/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Store error messages in variables</a:t>
            </a:r>
          </a:p>
          <a:p>
            <a:r>
              <a:rPr lang="en-GB">
                <a:solidFill>
                  <a:prstClr val="white"/>
                </a:solidFill>
                <a:latin typeface="Euclid Circular B" panose="020B0804000000000000" pitchFamily="34" charset="0"/>
              </a:rPr>
              <a:t>Handle user interaction smart</a:t>
            </a:r>
          </a:p>
          <a:p>
            <a:pPr lvl="1"/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🚀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Work locally with your data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 </a:t>
            </a:r>
            <a:r>
              <a:rPr lang="en-GB" sz="2800" err="1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ClearCollect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()</a:t>
            </a:r>
            <a:endParaRPr lang="en-GB" sz="280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pPr lvl="1"/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🤝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Execute more than one request simultaneously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Concurrent()</a:t>
            </a:r>
          </a:p>
          <a:p>
            <a:pPr lvl="1"/>
            <a:r>
              <a:rPr lang="de-DE" sz="2800">
                <a:solidFill>
                  <a:prstClr val="white"/>
                </a:solidFill>
                <a:latin typeface="Euclid Circular B" panose="020B0804000000000000" pitchFamily="34" charset="0"/>
              </a:rPr>
              <a:t>⚡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Make searching faster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Set </a:t>
            </a:r>
            <a:r>
              <a:rPr lang="en-GB" sz="2800">
                <a:solidFill>
                  <a:prstClr val="white"/>
                </a:solidFill>
                <a:latin typeface="Euclid Circular B" panose="020B0804000000000000" pitchFamily="34" charset="0"/>
              </a:rPr>
              <a:t>Delay output: true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A5DADF-F7AD-88C0-077A-B821D252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3" y="1375561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5070-C2DA-4454-80C3-D324FCD2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App Design - Don’ts</a:t>
            </a:r>
            <a:br>
              <a:rPr lang="en-GB">
                <a:solidFill>
                  <a:schemeClr val="bg1"/>
                </a:solidFill>
              </a:rPr>
            </a:br>
            <a:endParaRPr lang="en-DE">
              <a:solidFill>
                <a:schemeClr val="bg1"/>
              </a:solidFill>
            </a:endParaRPr>
          </a:p>
        </p:txBody>
      </p:sp>
      <p:sp useBgFill="1">
        <p:nvSpPr>
          <p:cNvPr id="5" name="Content Placeholder 4">
            <a:extLst>
              <a:ext uri="{FF2B5EF4-FFF2-40B4-BE49-F238E27FC236}">
                <a16:creationId xmlns:a16="http://schemas.microsoft.com/office/drawing/2014/main" id="{40383657-234F-482D-8DAB-02443BC3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464430"/>
            <a:ext cx="9795100" cy="3684588"/>
          </a:xfrm>
        </p:spPr>
        <p:txBody>
          <a:bodyPr>
            <a:noAutofit/>
          </a:bodyPr>
          <a:lstStyle/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Avoid non delegable functions</a:t>
            </a:r>
          </a:p>
          <a:p>
            <a:pPr lvl="1"/>
            <a:r>
              <a:rPr lang="en-GB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First(Filter(‘</a:t>
            </a:r>
            <a:r>
              <a:rPr lang="en-GB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GB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n-GB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GB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(Customer, “L”)) </a:t>
            </a:r>
            <a:r>
              <a:rPr lang="en-GB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LookUp</a:t>
            </a:r>
            <a:r>
              <a:rPr lang="en-GB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GB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colmydata</a:t>
            </a:r>
            <a:r>
              <a:rPr lang="en-GB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en-GB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StartsWith</a:t>
            </a:r>
            <a:r>
              <a:rPr lang="en-GB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(Customer, “L”).Customer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Don’t make expensive calls while user is staring at the screen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Unpopular opinion: Don’t use a loading message box or spinner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Don’t inherit values of properties from controls that are located on other screens</a:t>
            </a:r>
            <a:endParaRPr lang="en-DE" sz="260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4BF41-0522-56A3-E7DF-D386102C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3" y="1170462"/>
            <a:ext cx="11811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Limit package size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Break up too complex apps</a:t>
            </a:r>
            <a:endParaRPr lang="en-DE" sz="260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Delete media that is not needed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SVG &gt; PNG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Delete unused screens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08C6-D3E7-1C2F-64D2-0619F03F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9" y="148752"/>
            <a:ext cx="10350500" cy="641823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Euclid Circular B"/>
                <a:cs typeface="+mn-cs"/>
              </a:rPr>
              <a:t>About us</a:t>
            </a:r>
            <a:endParaRPr lang="en-DE" sz="4000">
              <a:solidFill>
                <a:schemeClr val="bg1"/>
              </a:solidFill>
              <a:latin typeface="Euclid Circular B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E11E4-CB70-BBFE-1067-C59C8FBE9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851275" cy="4811712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  <a:t>Independent M365 &amp; </a:t>
            </a:r>
            <a:b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</a:br>
            <a: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  <a:t>Power Platform consultant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  <a:t>Dual MVP in M365 Development &amp; Business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  <a:t>M365princess.com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  <a:t>Loves community, stickers, the number 42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Euclid Circular B"/>
                <a:ea typeface="+mj-ea"/>
              </a:rPr>
              <a:t>@LuiseFreese</a:t>
            </a:r>
          </a:p>
          <a:p>
            <a:endParaRPr lang="en-US" sz="1600" b="0">
              <a:solidFill>
                <a:schemeClr val="bg1"/>
              </a:solidFill>
              <a:latin typeface="Euclid Circular B"/>
              <a:ea typeface="+mj-ea"/>
            </a:endParaRPr>
          </a:p>
        </p:txBody>
      </p:sp>
      <p:pic>
        <p:nvPicPr>
          <p:cNvPr id="9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034A026A-27F8-3802-27FC-22A9540D4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4026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8B05DE7-3873-DF5A-A00C-EF8B90A403C9}"/>
              </a:ext>
            </a:extLst>
          </p:cNvPr>
          <p:cNvSpPr txBox="1">
            <a:spLocks/>
          </p:cNvSpPr>
          <p:nvPr/>
        </p:nvSpPr>
        <p:spPr>
          <a:xfrm>
            <a:off x="774699" y="8239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>
                <a:solidFill>
                  <a:schemeClr val="bg1"/>
                </a:solidFill>
                <a:latin typeface="Euclid Circular B"/>
                <a:ea typeface="+mj-ea"/>
              </a:rPr>
              <a:t>Luise Freese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821F9-EC98-4962-39E9-9572050F569E}"/>
              </a:ext>
            </a:extLst>
          </p:cNvPr>
          <p:cNvCxnSpPr>
            <a:cxnSpLocks/>
          </p:cNvCxnSpPr>
          <p:nvPr/>
        </p:nvCxnSpPr>
        <p:spPr>
          <a:xfrm flipH="1">
            <a:off x="836612" y="952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AA4C77-93AF-CBC9-50D3-0DD7839C6CA3}"/>
              </a:ext>
            </a:extLst>
          </p:cNvPr>
          <p:cNvSpPr txBox="1">
            <a:spLocks/>
          </p:cNvSpPr>
          <p:nvPr/>
        </p:nvSpPr>
        <p:spPr>
          <a:xfrm>
            <a:off x="6157981" y="1906752"/>
            <a:ext cx="3851275" cy="2056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0">
              <a:solidFill>
                <a:schemeClr val="bg1"/>
              </a:solidFill>
              <a:latin typeface="Euclid Circular B"/>
              <a:ea typeface="+mj-ea"/>
            </a:endParaRP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F99872FA-5222-7816-6A38-184EB7500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2520"/>
          <a:stretch/>
        </p:blipFill>
        <p:spPr>
          <a:xfrm>
            <a:off x="7432524" y="1946345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FD254E8-C562-E97F-D7BE-317EEF76810C}"/>
              </a:ext>
            </a:extLst>
          </p:cNvPr>
          <p:cNvSpPr txBox="1">
            <a:spLocks/>
          </p:cNvSpPr>
          <p:nvPr/>
        </p:nvSpPr>
        <p:spPr>
          <a:xfrm>
            <a:off x="6550778" y="85725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>
                <a:solidFill>
                  <a:schemeClr val="bg1"/>
                </a:solidFill>
                <a:latin typeface="Euclid Circular B"/>
                <a:ea typeface="+mj-ea"/>
              </a:rPr>
              <a:t>Kristine Kolodziejski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29A098B-8C7C-70DC-4C68-6CE50C71A037}"/>
              </a:ext>
            </a:extLst>
          </p:cNvPr>
          <p:cNvSpPr txBox="1">
            <a:spLocks/>
          </p:cNvSpPr>
          <p:nvPr/>
        </p:nvSpPr>
        <p:spPr>
          <a:xfrm>
            <a:off x="6669039" y="4183780"/>
            <a:ext cx="4921267" cy="18961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Based in London, UK, 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Technical Architect,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Microsoft MVP,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#PrinCSS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Racer </a:t>
            </a:r>
            <a:r>
              <a:rPr lang="en-GB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🏎️🏁 </a:t>
            </a: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Gamer </a:t>
            </a:r>
            <a:r>
              <a:rPr lang="en-GB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🎮</a:t>
            </a: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 drummer </a:t>
            </a:r>
            <a:r>
              <a:rPr lang="en-GB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🥁</a:t>
            </a: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 &amp; nerd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18550-FFAA-75DE-82CB-01FE97272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40" y="2481398"/>
            <a:ext cx="1110979" cy="10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AC9675-0F07-21B1-857D-13CE1595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303" y="710151"/>
            <a:ext cx="4181167" cy="54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7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Some ideas for galleries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Navigation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Tabs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Stepper dots</a:t>
            </a:r>
          </a:p>
          <a:p>
            <a:r>
              <a:rPr lang="en-GB" sz="2600">
                <a:solidFill>
                  <a:prstClr val="white"/>
                </a:solidFill>
                <a:latin typeface="Euclid Circular B" panose="020B0804000000000000" pitchFamily="34" charset="0"/>
              </a:rPr>
              <a:t>Process bars</a:t>
            </a:r>
          </a:p>
          <a:p>
            <a:endParaRPr lang="en-GB" sz="2600">
              <a:solidFill>
                <a:prstClr val="white"/>
              </a:solidFill>
              <a:latin typeface="Euclid Circular B" panose="020B0804000000000000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8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Components are serve DRY</a:t>
            </a:r>
          </a:p>
          <a:p>
            <a:r>
              <a:rPr lang="en-US">
                <a:solidFill>
                  <a:schemeClr val="bg1"/>
                </a:solidFill>
                <a:latin typeface="Euclid Circular A"/>
              </a:rPr>
              <a:t>Awesome, but underused</a:t>
            </a:r>
          </a:p>
          <a:p>
            <a:r>
              <a:rPr lang="en-US">
                <a:solidFill>
                  <a:schemeClr val="bg1"/>
                </a:solidFill>
                <a:latin typeface="Euclid Circular A"/>
              </a:rPr>
              <a:t>Proper planning can save hours or even days of development time</a:t>
            </a:r>
          </a:p>
          <a:p>
            <a:r>
              <a:rPr lang="en-US">
                <a:solidFill>
                  <a:schemeClr val="bg1"/>
                </a:solidFill>
                <a:latin typeface="Euclid Circular A"/>
              </a:rPr>
              <a:t>Undocumented components won't serve the components goal of being reusable, but will furthermore increase technical debt.</a:t>
            </a: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4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Start with docs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Name - make it meaningful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stick with a convention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This is makes it easier for makers to find the right component</a:t>
            </a:r>
          </a:p>
          <a:p>
            <a:r>
              <a:rPr lang="en-US">
                <a:solidFill>
                  <a:schemeClr val="bg1"/>
                </a:solidFill>
                <a:latin typeface="Euclid Circular A"/>
              </a:rPr>
              <a:t>Description – what shall it do?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display information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gather data from a user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facilitate how users interact with UI? </a:t>
            </a:r>
          </a:p>
          <a:p>
            <a:r>
              <a:rPr lang="en-US">
                <a:solidFill>
                  <a:schemeClr val="bg1"/>
                </a:solidFill>
              </a:rPr>
              <a:t>Context – where shall it run?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Standalone?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Host app like Teams, SharePoint?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Desktop, mobile, Kiosk device?</a:t>
            </a:r>
          </a:p>
          <a:p>
            <a:r>
              <a:rPr lang="en-US">
                <a:solidFill>
                  <a:schemeClr val="bg1"/>
                </a:solidFill>
              </a:rPr>
              <a:t>Use cases – whom does it serve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9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Design considerations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Colors: 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A good practice is to layout a color palette for your component or your component library and then stick to this. 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Use </a:t>
            </a:r>
            <a:r>
              <a:rPr lang="en-US">
                <a:solidFill>
                  <a:schemeClr val="bg1"/>
                </a:solidFill>
                <a:latin typeface="Euclid Circular A"/>
                <a:hlinkClick r:id="rId3"/>
              </a:rPr>
              <a:t>https://coolors.co</a:t>
            </a:r>
            <a:r>
              <a:rPr lang="en-US">
                <a:solidFill>
                  <a:schemeClr val="bg1"/>
                </a:solidFill>
                <a:latin typeface="Euclid Circular A"/>
              </a:rPr>
              <a:t> 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To harmonize the look you can use the 60-30-10 rule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Euclid Circular A"/>
              </a:rPr>
              <a:t>60% should be a primary color (dominant), 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Euclid Circular A"/>
              </a:rPr>
              <a:t>30% should be a secondary color (supporting),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Euclid Circular A"/>
              </a:rPr>
              <a:t>10% should be an accent color</a:t>
            </a:r>
          </a:p>
          <a:p>
            <a:r>
              <a:rPr lang="en-US">
                <a:solidFill>
                  <a:schemeClr val="bg1"/>
                </a:solidFill>
                <a:latin typeface="Euclid Circular A"/>
              </a:rPr>
              <a:t>Shapes &amp; Sizes: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example rounded corners?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border thickness, width and height of your component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Euclid Circular A"/>
              </a:rPr>
              <a:t>media such as images, icons etc.</a:t>
            </a:r>
            <a:br>
              <a:rPr lang="en-US">
                <a:solidFill>
                  <a:schemeClr val="bg1"/>
                </a:solidFill>
                <a:latin typeface="Euclid Circular A"/>
              </a:rPr>
            </a:br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example: pop up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548897-7522-CBE7-FBAE-A0BDFBC88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808" y="2029249"/>
            <a:ext cx="7458130" cy="386717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Add flexibility with input properties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Define input properties for the colors you want to use: `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primaryColor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secondaryColor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accentColor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`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Assign your color palette values to them as default values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Create input properties for radius of buttons, standard width or height of controls you use, and more. </a:t>
            </a:r>
          </a:p>
          <a:p>
            <a:endParaRPr lang="en-US" sz="2200">
              <a:solidFill>
                <a:schemeClr val="bg1"/>
              </a:solidFill>
              <a:latin typeface="Euclid Circular A"/>
            </a:endParaRP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The goal is to avoid hard coded values as you don't want to go over the entire component over and over just because someone requests 'just a tiny change' 🙃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38542" y="970274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7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Fire custom events with Event properties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Add an Event property `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onClose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` (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boolean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) to our component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Add an `X` icon to the component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Assign the property to the **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** of the `X` icon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In your component instance, set the **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** property of your component to `Set(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, false)`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In your component instance, set the **Visible** property of your component to `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`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29996" y="1000184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C5C92A3-AFC5-3957-7ACF-42AC2801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90" y="4781011"/>
            <a:ext cx="3294908" cy="15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Content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Define input properties for every text, number, table, or image being displayed, such as</a:t>
            </a:r>
          </a:p>
          <a:p>
            <a:pPr lvl="1"/>
            <a:r>
              <a:rPr lang="en-US" sz="2200" err="1">
                <a:solidFill>
                  <a:schemeClr val="bg1"/>
                </a:solidFill>
                <a:latin typeface="Euclid Circular A"/>
              </a:rPr>
              <a:t>mainButtonContent</a:t>
            </a:r>
            <a:endParaRPr lang="en-US" sz="220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err="1">
                <a:solidFill>
                  <a:schemeClr val="bg1"/>
                </a:solidFill>
                <a:latin typeface="Euclid Circular A"/>
              </a:rPr>
              <a:t>labelHeaderContent</a:t>
            </a:r>
            <a:endParaRPr lang="en-US" sz="220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err="1">
                <a:solidFill>
                  <a:schemeClr val="bg1"/>
                </a:solidFill>
                <a:latin typeface="Euclid Circular A"/>
              </a:rPr>
              <a:t>labelBodyContent</a:t>
            </a:r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21451" y="1316379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4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Intro to components: return values to your app with output properties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If users interact with our components and we want to know *what* they did, we will need to return values from our component to the app. We do this with output properties.</a:t>
            </a:r>
          </a:p>
          <a:p>
            <a:r>
              <a:rPr lang="en-US" sz="2200">
                <a:solidFill>
                  <a:schemeClr val="bg1"/>
                </a:solidFill>
                <a:latin typeface="Euclid Circular A"/>
              </a:rPr>
              <a:t>For example, if our component contains a 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TextInput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 control and we want to know the **Text** property of that in our app, we will need to create an output property, hook that to `</a:t>
            </a:r>
            <a:r>
              <a:rPr lang="en-US" sz="2200" err="1">
                <a:solidFill>
                  <a:schemeClr val="bg1"/>
                </a:solidFill>
                <a:latin typeface="Euclid Circular A"/>
              </a:rPr>
              <a:t>TextInput.Text</a:t>
            </a:r>
            <a:r>
              <a:rPr lang="en-US" sz="2200">
                <a:solidFill>
                  <a:schemeClr val="bg1"/>
                </a:solidFill>
                <a:latin typeface="Euclid Circular A"/>
              </a:rPr>
              <a:t>` and then use the Output property in the app to return that value.</a:t>
            </a:r>
            <a:endParaRPr lang="en-US">
              <a:solidFill>
                <a:schemeClr val="bg1"/>
              </a:solidFill>
              <a:latin typeface="Euclid Circular A"/>
            </a:endParaRPr>
          </a:p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17178" y="983093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08C6-D3E7-1C2F-64D2-0619F03F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9" y="148752"/>
            <a:ext cx="10350500" cy="641823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Euclid Circular B"/>
                <a:cs typeface="+mn-cs"/>
              </a:rPr>
              <a:t>About us</a:t>
            </a:r>
            <a:endParaRPr lang="en-DE" sz="4000">
              <a:solidFill>
                <a:schemeClr val="bg1"/>
              </a:solidFill>
              <a:latin typeface="Euclid Circular B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4A026A-27F8-3802-27FC-22A9540D4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1906752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8B05DE7-3873-DF5A-A00C-EF8B90A403C9}"/>
              </a:ext>
            </a:extLst>
          </p:cNvPr>
          <p:cNvSpPr txBox="1">
            <a:spLocks/>
          </p:cNvSpPr>
          <p:nvPr/>
        </p:nvSpPr>
        <p:spPr>
          <a:xfrm>
            <a:off x="774699" y="82391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>
                <a:solidFill>
                  <a:schemeClr val="bg1"/>
                </a:solidFill>
                <a:latin typeface="Euclid Circular B"/>
                <a:ea typeface="+mj-ea"/>
              </a:rPr>
              <a:t>Hugo Bernier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6821F9-EC98-4962-39E9-9572050F569E}"/>
              </a:ext>
            </a:extLst>
          </p:cNvPr>
          <p:cNvCxnSpPr>
            <a:cxnSpLocks/>
          </p:cNvCxnSpPr>
          <p:nvPr/>
        </p:nvCxnSpPr>
        <p:spPr>
          <a:xfrm flipH="1">
            <a:off x="836612" y="952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5AA4C77-93AF-CBC9-50D3-0DD7839C6CA3}"/>
              </a:ext>
            </a:extLst>
          </p:cNvPr>
          <p:cNvSpPr txBox="1">
            <a:spLocks/>
          </p:cNvSpPr>
          <p:nvPr/>
        </p:nvSpPr>
        <p:spPr>
          <a:xfrm>
            <a:off x="6157981" y="1906752"/>
            <a:ext cx="3851275" cy="2056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0">
              <a:solidFill>
                <a:schemeClr val="bg1"/>
              </a:solidFill>
              <a:latin typeface="Euclid Circular B"/>
              <a:ea typeface="+mj-ea"/>
            </a:endParaRP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F99872FA-5222-7816-6A38-184EB7500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2524" y="1879669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FD254E8-C562-E97F-D7BE-317EEF76810C}"/>
              </a:ext>
            </a:extLst>
          </p:cNvPr>
          <p:cNvSpPr txBox="1">
            <a:spLocks/>
          </p:cNvSpPr>
          <p:nvPr/>
        </p:nvSpPr>
        <p:spPr>
          <a:xfrm>
            <a:off x="6550778" y="79057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>
                <a:solidFill>
                  <a:schemeClr val="bg1"/>
                </a:solidFill>
                <a:latin typeface="Euclid Circular B"/>
                <a:ea typeface="+mj-ea"/>
              </a:rPr>
              <a:t>David Warner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29A098B-8C7C-70DC-4C68-6CE50C71A037}"/>
              </a:ext>
            </a:extLst>
          </p:cNvPr>
          <p:cNvSpPr txBox="1">
            <a:spLocks/>
          </p:cNvSpPr>
          <p:nvPr/>
        </p:nvSpPr>
        <p:spPr>
          <a:xfrm>
            <a:off x="6669039" y="4677830"/>
            <a:ext cx="4921267" cy="633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endParaRPr lang="en-US" sz="1600">
              <a:solidFill>
                <a:schemeClr val="bg1"/>
              </a:solidFill>
              <a:latin typeface="Euclid Circular B" panose="020B0804000000000000" pitchFamily="34" charset="0"/>
              <a:ea typeface="Euclid Circular B" panose="020B0804000000000000" pitchFamily="34" charset="0"/>
            </a:endParaRP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Community Program Manager, Microsoft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Los Angeles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@DavidWarnerII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E51B80-5B5C-671B-FB44-6D1956B7C77A}"/>
              </a:ext>
            </a:extLst>
          </p:cNvPr>
          <p:cNvSpPr txBox="1">
            <a:spLocks/>
          </p:cNvSpPr>
          <p:nvPr/>
        </p:nvSpPr>
        <p:spPr>
          <a:xfrm>
            <a:off x="1011219" y="4677830"/>
            <a:ext cx="4921267" cy="6333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Community Program Manager, Microsoft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Toronto</a:t>
            </a:r>
          </a:p>
          <a:p>
            <a:pPr marL="571500" indent="-57150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en-US" sz="1600">
                <a:solidFill>
                  <a:schemeClr val="bg1"/>
                </a:solidFill>
                <a:latin typeface="Euclid Circular B" panose="020B0804000000000000" pitchFamily="34" charset="0"/>
                <a:ea typeface="Euclid Circular B" panose="020B0804000000000000" pitchFamily="34" charset="0"/>
              </a:rPr>
              <a:t>@bernierh</a:t>
            </a:r>
          </a:p>
        </p:txBody>
      </p:sp>
    </p:spTree>
    <p:extLst>
      <p:ext uri="{BB962C8B-B14F-4D97-AF65-F5344CB8AC3E}">
        <p14:creationId xmlns:p14="http://schemas.microsoft.com/office/powerpoint/2010/main" val="108660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Build a component: modal window (1)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2273-3812-4C26-9E0D-7247BD00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>
              <a:solidFill>
                <a:schemeClr val="bg1"/>
              </a:solidFill>
              <a:latin typeface="Euclid Circular A"/>
            </a:endParaRPr>
          </a:p>
          <a:p>
            <a:endParaRPr lang="en-GB" sz="2600">
              <a:solidFill>
                <a:schemeClr val="bg1"/>
              </a:solidFill>
              <a:latin typeface="Euclid Circular 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47088" y="1265104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818EF6B-E37C-3E83-B746-3DAE6EB3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8" y="1615814"/>
            <a:ext cx="9034400" cy="4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Build a swipe right component (2)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pic>
        <p:nvPicPr>
          <p:cNvPr id="6" name="Content Placeholder 5" descr="A screenshot of a phone">
            <a:extLst>
              <a:ext uri="{FF2B5EF4-FFF2-40B4-BE49-F238E27FC236}">
                <a16:creationId xmlns:a16="http://schemas.microsoft.com/office/drawing/2014/main" id="{341FFC28-E524-9B28-891F-E04467A8E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98" y="1723076"/>
            <a:ext cx="3914383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8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0D5B-8FCC-4303-8505-4560658E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Build an auto height </a:t>
            </a:r>
            <a:r>
              <a:rPr lang="en-GB" sz="4000" err="1">
                <a:solidFill>
                  <a:srgbClr val="FFFFFF"/>
                </a:solidFill>
                <a:latin typeface="Euclid Circular B"/>
                <a:cs typeface="+mn-cs"/>
              </a:rPr>
              <a:t>textinput</a:t>
            </a:r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 (3)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166ED8-4F4E-0F70-2DEE-A728C0F595A9}"/>
              </a:ext>
            </a:extLst>
          </p:cNvPr>
          <p:cNvCxnSpPr>
            <a:cxnSpLocks/>
          </p:cNvCxnSpPr>
          <p:nvPr/>
        </p:nvCxnSpPr>
        <p:spPr>
          <a:xfrm flipH="1">
            <a:off x="972725" y="1410382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5313BE-9138-6F4D-5BA2-9C56D4E7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26" name="Picture 2" descr="gif of autoheight textinput">
            <a:extLst>
              <a:ext uri="{FF2B5EF4-FFF2-40B4-BE49-F238E27FC236}">
                <a16:creationId xmlns:a16="http://schemas.microsoft.com/office/drawing/2014/main" id="{421CD8B4-C68B-99D3-3DE0-3B03C801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50" y="2183811"/>
            <a:ext cx="5685033" cy="34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466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830072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What is UI design?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509C7-3DCB-B53A-53AC-AC0662F1B0F8}"/>
              </a:ext>
            </a:extLst>
          </p:cNvPr>
          <p:cNvSpPr txBox="1"/>
          <p:nvPr/>
        </p:nvSpPr>
        <p:spPr>
          <a:xfrm>
            <a:off x="782781" y="3002168"/>
            <a:ext cx="10665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00503000000020004" pitchFamily="2" charset="0"/>
                <a:ea typeface="Inter Light" panose="02000503000000020004" pitchFamily="2" charset="0"/>
                <a:cs typeface="+mn-cs"/>
              </a:rPr>
              <a:t>designing visual interfaces for machines and software that are memorable and meaningful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2539C2EB-F371-D9FC-1992-9F36E0C2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022"/>
                    </a14:imgEffect>
                    <a14:imgEffect>
                      <a14:saturation sat="113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892">
            <a:off x="-1211775" y="4088412"/>
            <a:ext cx="3989113" cy="39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02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2881826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‘Moving rectangles for a living’</a:t>
            </a:r>
          </a:p>
        </p:txBody>
      </p:sp>
    </p:spTree>
    <p:extLst>
      <p:ext uri="{BB962C8B-B14F-4D97-AF65-F5344CB8AC3E}">
        <p14:creationId xmlns:p14="http://schemas.microsoft.com/office/powerpoint/2010/main" val="3632476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575737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179A79B-50B6-AF93-1A87-F0D58DD8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920" y="1943713"/>
            <a:ext cx="3778159" cy="37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11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575737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179A79B-50B6-AF93-1A87-F0D58DD8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1" y="2562515"/>
            <a:ext cx="1843292" cy="1843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9126A-635B-2E44-7275-41EFD38EEAC2}"/>
              </a:ext>
            </a:extLst>
          </p:cNvPr>
          <p:cNvSpPr txBox="1"/>
          <p:nvPr/>
        </p:nvSpPr>
        <p:spPr>
          <a:xfrm>
            <a:off x="5326380" y="2100511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63937-FD83-1A1C-2401-612EF8BADA50}"/>
              </a:ext>
            </a:extLst>
          </p:cNvPr>
          <p:cNvSpPr txBox="1"/>
          <p:nvPr/>
        </p:nvSpPr>
        <p:spPr>
          <a:xfrm>
            <a:off x="5326380" y="2868943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7B32A-D875-882E-F582-71468F01E37B}"/>
              </a:ext>
            </a:extLst>
          </p:cNvPr>
          <p:cNvSpPr txBox="1"/>
          <p:nvPr/>
        </p:nvSpPr>
        <p:spPr>
          <a:xfrm>
            <a:off x="5326380" y="3637375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37898-CA95-D754-BF81-638000C6A8F7}"/>
              </a:ext>
            </a:extLst>
          </p:cNvPr>
          <p:cNvSpPr txBox="1"/>
          <p:nvPr/>
        </p:nvSpPr>
        <p:spPr>
          <a:xfrm>
            <a:off x="5326380" y="4405807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364895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575737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179A79B-50B6-AF93-1A87-F0D58DD8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1" y="2562515"/>
            <a:ext cx="1843292" cy="1843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9126A-635B-2E44-7275-41EFD38EEAC2}"/>
              </a:ext>
            </a:extLst>
          </p:cNvPr>
          <p:cNvSpPr txBox="1"/>
          <p:nvPr/>
        </p:nvSpPr>
        <p:spPr>
          <a:xfrm>
            <a:off x="4442393" y="2123371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63937-FD83-1A1C-2401-612EF8BADA50}"/>
              </a:ext>
            </a:extLst>
          </p:cNvPr>
          <p:cNvSpPr txBox="1"/>
          <p:nvPr/>
        </p:nvSpPr>
        <p:spPr>
          <a:xfrm>
            <a:off x="4442393" y="2891803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7B32A-D875-882E-F582-71468F01E37B}"/>
              </a:ext>
            </a:extLst>
          </p:cNvPr>
          <p:cNvSpPr txBox="1"/>
          <p:nvPr/>
        </p:nvSpPr>
        <p:spPr>
          <a:xfrm>
            <a:off x="4442393" y="3660235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37898-CA95-D754-BF81-638000C6A8F7}"/>
              </a:ext>
            </a:extLst>
          </p:cNvPr>
          <p:cNvSpPr txBox="1"/>
          <p:nvPr/>
        </p:nvSpPr>
        <p:spPr>
          <a:xfrm>
            <a:off x="4442393" y="4428667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C5EC-70E1-5880-3916-058671B13189}"/>
              </a:ext>
            </a:extLst>
          </p:cNvPr>
          <p:cNvSpPr txBox="1"/>
          <p:nvPr/>
        </p:nvSpPr>
        <p:spPr>
          <a:xfrm>
            <a:off x="4395891" y="2237671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ontrast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87860-602C-F877-49F6-5C05E88ADB31}"/>
              </a:ext>
            </a:extLst>
          </p:cNvPr>
          <p:cNvSpPr txBox="1"/>
          <p:nvPr/>
        </p:nvSpPr>
        <p:spPr>
          <a:xfrm>
            <a:off x="4565369" y="3003028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epetition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932D0-953C-F26E-2549-E9D49482055C}"/>
              </a:ext>
            </a:extLst>
          </p:cNvPr>
          <p:cNvSpPr txBox="1"/>
          <p:nvPr/>
        </p:nvSpPr>
        <p:spPr>
          <a:xfrm>
            <a:off x="4565369" y="3800545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lignment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7819F-8D4F-D198-5DB2-C6AF6ECAEECD}"/>
              </a:ext>
            </a:extLst>
          </p:cNvPr>
          <p:cNvSpPr txBox="1"/>
          <p:nvPr/>
        </p:nvSpPr>
        <p:spPr>
          <a:xfrm>
            <a:off x="4526064" y="4553737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roximity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15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‘Hey Kristine, can you build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this quick Canvas App?’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341E6-4820-1E29-C44B-DC8B140AF2C3}"/>
              </a:ext>
            </a:extLst>
          </p:cNvPr>
          <p:cNvSpPr txBox="1"/>
          <p:nvPr/>
        </p:nvSpPr>
        <p:spPr>
          <a:xfrm>
            <a:off x="1860665" y="3410989"/>
            <a:ext cx="8509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‘Sure, let me just do some user research, write some case studies, do some </a:t>
            </a: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wirefames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, iterate them with you and then I’ll start building!’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74237-8AD8-5803-1D9D-0631873EA443}"/>
              </a:ext>
            </a:extLst>
          </p:cNvPr>
          <p:cNvSpPr txBox="1"/>
          <p:nvPr/>
        </p:nvSpPr>
        <p:spPr>
          <a:xfrm>
            <a:off x="9410007" y="2365463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25487-CA69-619D-8D1C-836AE2DED93C}"/>
              </a:ext>
            </a:extLst>
          </p:cNvPr>
          <p:cNvSpPr txBox="1"/>
          <p:nvPr/>
        </p:nvSpPr>
        <p:spPr>
          <a:xfrm>
            <a:off x="254925" y="2406783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B8A7C-A32B-5093-83D3-26E1FECF01AA}"/>
              </a:ext>
            </a:extLst>
          </p:cNvPr>
          <p:cNvSpPr txBox="1"/>
          <p:nvPr/>
        </p:nvSpPr>
        <p:spPr>
          <a:xfrm>
            <a:off x="4652356" y="5226871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118A9-9935-44F8-F62D-E44A7CB54BF8}"/>
              </a:ext>
            </a:extLst>
          </p:cNvPr>
          <p:cNvSpPr txBox="1"/>
          <p:nvPr/>
        </p:nvSpPr>
        <p:spPr>
          <a:xfrm>
            <a:off x="454428" y="5152945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EA7AB-88D4-2EB8-56B5-6BC078F43BFC}"/>
              </a:ext>
            </a:extLst>
          </p:cNvPr>
          <p:cNvSpPr txBox="1"/>
          <p:nvPr/>
        </p:nvSpPr>
        <p:spPr>
          <a:xfrm>
            <a:off x="8259447" y="5102168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👋</a:t>
            </a:r>
          </a:p>
        </p:txBody>
      </p:sp>
    </p:spTree>
    <p:extLst>
      <p:ext uri="{BB962C8B-B14F-4D97-AF65-F5344CB8AC3E}">
        <p14:creationId xmlns:p14="http://schemas.microsoft.com/office/powerpoint/2010/main" val="2118721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60F-0E05-BC91-C9AE-4C7C3C77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THE Link</a:t>
            </a:r>
            <a:endParaRPr lang="en-DE">
              <a:solidFill>
                <a:schemeClr val="bg1"/>
              </a:solidFill>
              <a:latin typeface="Euclid Circular A"/>
            </a:endParaRPr>
          </a:p>
        </p:txBody>
      </p:sp>
      <p:sp useBgFill="1">
        <p:nvSpPr>
          <p:cNvPr id="3" name="Subtitle 2">
            <a:extLst>
              <a:ext uri="{FF2B5EF4-FFF2-40B4-BE49-F238E27FC236}">
                <a16:creationId xmlns:a16="http://schemas.microsoft.com/office/drawing/2014/main" id="{4D6F2341-945A-556C-A993-39CFEE146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798411"/>
            <a:ext cx="1046661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200">
                <a:solidFill>
                  <a:schemeClr val="bg1"/>
                </a:solidFill>
                <a:latin typeface="Euclid Circular B" panose="020B0804000000000000"/>
              </a:rPr>
              <a:t>https://github.com/LuiseFreese/PowerApps-Masterclass</a:t>
            </a:r>
          </a:p>
          <a:p>
            <a:pPr marL="457200" lvl="1" indent="0">
              <a:buNone/>
            </a:pPr>
            <a:endParaRPr lang="en-US" sz="3200">
              <a:solidFill>
                <a:schemeClr val="bg1"/>
              </a:solidFill>
              <a:latin typeface="Euclid Circular B" panose="020B0804000000000000"/>
            </a:endParaRPr>
          </a:p>
          <a:p>
            <a:pPr marL="457200" lvl="1" indent="0">
              <a:buNone/>
            </a:pPr>
            <a:r>
              <a:rPr lang="en-US" sz="3200">
                <a:solidFill>
                  <a:schemeClr val="bg1"/>
                </a:solidFill>
                <a:latin typeface="Euclid Circular B" panose="020B0804000000000000"/>
              </a:rPr>
              <a:t>WIFI: PPC 2023</a:t>
            </a:r>
          </a:p>
          <a:p>
            <a:pPr marL="457200" lvl="1" indent="0">
              <a:buNone/>
            </a:pPr>
            <a:r>
              <a:rPr lang="en-US" sz="4000">
                <a:solidFill>
                  <a:schemeClr val="bg1"/>
                </a:solidFill>
                <a:latin typeface="Euclid Circular B" panose="020B0804000000000000"/>
              </a:rPr>
              <a:t>PWD: PPC2023!!</a:t>
            </a:r>
          </a:p>
          <a:p>
            <a:pPr marL="0" indent="0">
              <a:buNone/>
            </a:pPr>
            <a:endParaRPr lang="en-DE">
              <a:solidFill>
                <a:schemeClr val="bg1"/>
              </a:solidFill>
              <a:latin typeface="Euclid Circular B" panose="020B08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77574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layer, sport&#10;&#10;Description automatically generated">
            <a:extLst>
              <a:ext uri="{FF2B5EF4-FFF2-40B4-BE49-F238E27FC236}">
                <a16:creationId xmlns:a16="http://schemas.microsoft.com/office/drawing/2014/main" id="{8B1C2223-59AE-D13B-9F22-DD8016A9C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775" y="2576353"/>
            <a:ext cx="5056496" cy="5056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9EB294-6889-9886-CEE0-29DA033F5517}"/>
              </a:ext>
            </a:extLst>
          </p:cNvPr>
          <p:cNvSpPr txBox="1"/>
          <p:nvPr/>
        </p:nvSpPr>
        <p:spPr>
          <a:xfrm>
            <a:off x="0" y="2782669"/>
            <a:ext cx="1215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‘I’m not very creative…’</a:t>
            </a:r>
          </a:p>
        </p:txBody>
      </p:sp>
    </p:spTree>
    <p:extLst>
      <p:ext uri="{BB962C8B-B14F-4D97-AF65-F5344CB8AC3E}">
        <p14:creationId xmlns:p14="http://schemas.microsoft.com/office/powerpoint/2010/main" val="217170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277792" y="2579583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I’ve got you 😎</a:t>
            </a:r>
          </a:p>
        </p:txBody>
      </p:sp>
      <p:pic>
        <p:nvPicPr>
          <p:cNvPr id="6" name="Picture 5" descr="A person sitting on a couch&#10;&#10;Description automatically generated">
            <a:extLst>
              <a:ext uri="{FF2B5EF4-FFF2-40B4-BE49-F238E27FC236}">
                <a16:creationId xmlns:a16="http://schemas.microsoft.com/office/drawing/2014/main" id="{47283ACA-890D-1B52-217C-5896F764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054" y="11737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6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118342" y="645228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Inspiration everywhere 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93C23A-1498-2415-3C8F-636C89F64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45" y="2577705"/>
            <a:ext cx="4483277" cy="2292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665546-B3D2-02A5-E0D9-7ABBCFB2E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88" y="2577704"/>
            <a:ext cx="3832743" cy="2292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93013-0FD6-8FBE-5F5A-2F94FF97AD3E}"/>
              </a:ext>
            </a:extLst>
          </p:cNvPr>
          <p:cNvSpPr txBox="1"/>
          <p:nvPr/>
        </p:nvSpPr>
        <p:spPr>
          <a:xfrm>
            <a:off x="1785097" y="1891435"/>
            <a:ext cx="308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Dribbble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Black" panose="02000503000000020004" pitchFamily="2" charset="0"/>
              <a:ea typeface="Inter Black" panose="02000503000000020004" pitchFamily="2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100A7-C54C-7A70-7166-E56B021ECF29}"/>
              </a:ext>
            </a:extLst>
          </p:cNvPr>
          <p:cNvSpPr txBox="1"/>
          <p:nvPr/>
        </p:nvSpPr>
        <p:spPr>
          <a:xfrm>
            <a:off x="7094354" y="1951237"/>
            <a:ext cx="308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Behance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Black" panose="02000503000000020004" pitchFamily="2" charset="0"/>
              <a:ea typeface="Inter Black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253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</p:spTree>
    <p:extLst>
      <p:ext uri="{BB962C8B-B14F-4D97-AF65-F5344CB8AC3E}">
        <p14:creationId xmlns:p14="http://schemas.microsoft.com/office/powerpoint/2010/main" val="199781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596972" y="2466120"/>
            <a:ext cx="49682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440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360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320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184666" y="2522295"/>
            <a:ext cx="49682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Hello</a:t>
            </a:r>
            <a:endParaRPr lang="en-US" sz="4000">
              <a:solidFill>
                <a:schemeClr val="bg1"/>
              </a:solidFill>
            </a:endParaRPr>
          </a:p>
          <a:p>
            <a:pPr algn="ctr"/>
            <a:r>
              <a:rPr lang="en-US" sz="4400">
                <a:solidFill>
                  <a:schemeClr val="bg1"/>
                </a:solidFill>
              </a:rPr>
              <a:t>Hello</a:t>
            </a:r>
            <a:endParaRPr lang="en-US" sz="4000">
              <a:solidFill>
                <a:schemeClr val="bg1"/>
              </a:solidFill>
            </a:endParaRPr>
          </a:p>
          <a:p>
            <a:pPr algn="ctr"/>
            <a:r>
              <a:rPr lang="en-US" sz="3600">
                <a:solidFill>
                  <a:schemeClr val="bg1"/>
                </a:solidFill>
              </a:rPr>
              <a:t>Hello</a:t>
            </a:r>
            <a:endParaRPr lang="en-US" sz="4000">
              <a:solidFill>
                <a:schemeClr val="bg1"/>
              </a:solidFill>
            </a:endParaRPr>
          </a:p>
          <a:p>
            <a:pPr algn="ctr"/>
            <a:r>
              <a:rPr lang="en-US" sz="3200">
                <a:solidFill>
                  <a:schemeClr val="bg1"/>
                </a:solidFill>
              </a:rPr>
              <a:t>Hello</a:t>
            </a:r>
            <a:endParaRPr lang="en-US" sz="4000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Hello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Simple = legible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👍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👎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3597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596971" y="3042469"/>
            <a:ext cx="496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ge Italic" panose="020B0604020202020204" pitchFamily="66" charset="0"/>
              </a:rPr>
              <a:t>Welcome to my application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228999" y="3082018"/>
            <a:ext cx="49682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Welcome to my application.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Cursive and decorative fonts are a no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👍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👎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59743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834252" y="3730200"/>
            <a:ext cx="496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Welcome, Kristine.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278469" y="3668645"/>
            <a:ext cx="5293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Welcome</a:t>
            </a:r>
            <a:r>
              <a:rPr lang="en-US" sz="4400">
                <a:solidFill>
                  <a:schemeClr val="bg1"/>
                </a:solidFill>
              </a:rPr>
              <a:t>, </a:t>
            </a:r>
            <a:r>
              <a:rPr lang="en-US" sz="4400" b="1">
                <a:solidFill>
                  <a:schemeClr val="bg1"/>
                </a:solidFill>
              </a:rPr>
              <a:t>Kristine</a:t>
            </a:r>
            <a:r>
              <a:rPr lang="en-US" sz="4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Emphasize text to create contrast.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👍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👎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2509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834252" y="3730200"/>
            <a:ext cx="496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Welcome, </a:t>
            </a:r>
            <a:r>
              <a:rPr lang="en-US" sz="4000" u="sng">
                <a:solidFill>
                  <a:schemeClr val="bg1"/>
                </a:solidFill>
              </a:rPr>
              <a:t>Kristine</a:t>
            </a:r>
            <a:r>
              <a:rPr lang="en-US" sz="40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278469" y="3668645"/>
            <a:ext cx="5293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Welcome</a:t>
            </a:r>
            <a:r>
              <a:rPr lang="en-US" sz="4400">
                <a:solidFill>
                  <a:schemeClr val="bg1"/>
                </a:solidFill>
              </a:rPr>
              <a:t>, </a:t>
            </a:r>
            <a:r>
              <a:rPr lang="en-US" sz="4400" b="1">
                <a:solidFill>
                  <a:schemeClr val="bg1"/>
                </a:solidFill>
              </a:rPr>
              <a:t>Kristine</a:t>
            </a:r>
            <a:r>
              <a:rPr lang="en-US" sz="4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Do not use underlined text for plain text.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👍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👎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96835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747892" y="3120600"/>
            <a:ext cx="4968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Pavlova is a meringue-based dessert. Originating in either Australia or New Zealand in the early 20th century, it was named after the Russian ballerina Anna Pavlova. Taking the form of a cake-like circular block of baked meringue, pavlova has a crisp crust and soft, light inside.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Left aligned text is more legible.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👍</a:t>
            </a:r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👎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FB6E4-2822-5D4B-4D0B-6A9C73DC36D2}"/>
              </a:ext>
            </a:extLst>
          </p:cNvPr>
          <p:cNvSpPr txBox="1"/>
          <p:nvPr/>
        </p:nvSpPr>
        <p:spPr>
          <a:xfrm>
            <a:off x="6475869" y="3120600"/>
            <a:ext cx="4968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Pavlova is a meringue-based dessert. Originating in either Australia or New Zealand in the early 20th century, it was named after the Russian ballerina Anna Pavlova. Taking the form of a cake-like circular block of baked meringue, pavlova has a crisp crust and soft, light inside.</a:t>
            </a:r>
          </a:p>
        </p:txBody>
      </p:sp>
    </p:spTree>
    <p:extLst>
      <p:ext uri="{BB962C8B-B14F-4D97-AF65-F5344CB8AC3E}">
        <p14:creationId xmlns:p14="http://schemas.microsoft.com/office/powerpoint/2010/main" val="2524717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424273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2385A-E7C2-92C2-77A4-32AED1F5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7" b="78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67B77-11A8-618A-D598-7E0B517B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500" b="1">
                <a:solidFill>
                  <a:schemeClr val="accent2"/>
                </a:solidFill>
                <a:latin typeface="Euclid Circular B"/>
                <a:cs typeface="+mn-cs"/>
              </a:rPr>
              <a:t>Don’t forget animation</a:t>
            </a:r>
            <a:br>
              <a:rPr lang="en-US" sz="5500" b="1">
                <a:solidFill>
                  <a:schemeClr val="accent2"/>
                </a:solidFill>
                <a:latin typeface="Euclid Circular B"/>
                <a:cs typeface="+mn-cs"/>
              </a:rPr>
            </a:br>
            <a:r>
              <a:rPr lang="en-US" sz="5500" b="1">
                <a:solidFill>
                  <a:schemeClr val="accent2"/>
                </a:solidFill>
                <a:latin typeface="Euclid Circular B"/>
                <a:cs typeface="+mn-cs"/>
              </a:rPr>
              <a:t>Hugo &amp; David</a:t>
            </a:r>
          </a:p>
        </p:txBody>
      </p:sp>
    </p:spTree>
    <p:extLst>
      <p:ext uri="{BB962C8B-B14F-4D97-AF65-F5344CB8AC3E}">
        <p14:creationId xmlns:p14="http://schemas.microsoft.com/office/powerpoint/2010/main" val="2886010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444E7-3042-74F3-8E41-A775309A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01" y="2001113"/>
            <a:ext cx="2286198" cy="3638865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57EFE1B-19BB-6271-C1EB-550E3DA57673}"/>
              </a:ext>
            </a:extLst>
          </p:cNvPr>
          <p:cNvSpPr/>
          <p:nvPr/>
        </p:nvSpPr>
        <p:spPr>
          <a:xfrm>
            <a:off x="2869717" y="1339315"/>
            <a:ext cx="6452565" cy="4930692"/>
          </a:xfrm>
          <a:prstGeom prst="mathMultiply">
            <a:avLst/>
          </a:prstGeom>
          <a:solidFill>
            <a:srgbClr val="1D234E"/>
          </a:solidFill>
          <a:ln>
            <a:solidFill>
              <a:srgbClr val="1D2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749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444E7-3042-74F3-8E41-A775309A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19" y="2538294"/>
            <a:ext cx="1254221" cy="1996301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57EFE1B-19BB-6271-C1EB-550E3DA57673}"/>
              </a:ext>
            </a:extLst>
          </p:cNvPr>
          <p:cNvSpPr/>
          <p:nvPr/>
        </p:nvSpPr>
        <p:spPr>
          <a:xfrm>
            <a:off x="4787039" y="2183942"/>
            <a:ext cx="2755579" cy="2705004"/>
          </a:xfrm>
          <a:prstGeom prst="mathMultiply">
            <a:avLst/>
          </a:prstGeom>
          <a:solidFill>
            <a:srgbClr val="1D234E"/>
          </a:solidFill>
          <a:ln>
            <a:solidFill>
              <a:srgbClr val="1D2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28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pic>
        <p:nvPicPr>
          <p:cNvPr id="1026" name="Picture 2" descr="Bootstrap Icons · Official open source SVG icon library for Bootstrap">
            <a:extLst>
              <a:ext uri="{FF2B5EF4-FFF2-40B4-BE49-F238E27FC236}">
                <a16:creationId xmlns:a16="http://schemas.microsoft.com/office/drawing/2014/main" id="{28F1164B-A46D-6FF7-E389-1DAFAC772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86" y="2739461"/>
            <a:ext cx="2438025" cy="18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65084F-DD39-E1EE-252E-55A2521D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43" y="2575366"/>
            <a:ext cx="2101770" cy="210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CC3705-6D66-6A19-7082-FFCF159BF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45" y="2800143"/>
            <a:ext cx="1157422" cy="17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8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5F7F3-B554-4ACF-DB9A-2685286E7257}"/>
              </a:ext>
            </a:extLst>
          </p:cNvPr>
          <p:cNvSpPr txBox="1"/>
          <p:nvPr/>
        </p:nvSpPr>
        <p:spPr>
          <a:xfrm>
            <a:off x="1147157" y="3008006"/>
            <a:ext cx="573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Only use icons from one icon set to keep you design consistent.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D855D-83BD-25B1-3EA6-CBEFCD92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598" y="1176139"/>
            <a:ext cx="247671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54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5F7F3-B554-4ACF-DB9A-2685286E7257}"/>
              </a:ext>
            </a:extLst>
          </p:cNvPr>
          <p:cNvSpPr txBox="1"/>
          <p:nvPr/>
        </p:nvSpPr>
        <p:spPr>
          <a:xfrm>
            <a:off x="1907078" y="4250066"/>
            <a:ext cx="837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Select one style and use it consistently.</a:t>
            </a:r>
          </a:p>
        </p:txBody>
      </p:sp>
      <p:pic>
        <p:nvPicPr>
          <p:cNvPr id="2" name="Picture 1" descr="A picture containing black, dark, light&#10;&#10;Description automatically generated">
            <a:extLst>
              <a:ext uri="{FF2B5EF4-FFF2-40B4-BE49-F238E27FC236}">
                <a16:creationId xmlns:a16="http://schemas.microsoft.com/office/drawing/2014/main" id="{6C26672C-1754-6C7C-782C-143FE8F6B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63" y="2170717"/>
            <a:ext cx="1243138" cy="1243138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A34ECBB-7A66-8DD9-7D51-F3ADF042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72" y="2185862"/>
            <a:ext cx="1243138" cy="1243138"/>
          </a:xfrm>
          <a:prstGeom prst="rect">
            <a:avLst/>
          </a:prstGeom>
        </p:spPr>
      </p:pic>
      <p:pic>
        <p:nvPicPr>
          <p:cNvPr id="7" name="Picture 6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95EAF1A3-D9F9-7BD0-2B6B-A91F0EEB0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31" y="2185862"/>
            <a:ext cx="1243138" cy="1243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427DF-8778-1A3C-EBEC-E7EAFDAE7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8" y="2185862"/>
            <a:ext cx="1243138" cy="1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63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2721114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342267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UX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718656" y="3013501"/>
            <a:ext cx="875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to plan how something looks and works to make the activity of using it easy and enjoyable </a:t>
            </a:r>
          </a:p>
        </p:txBody>
      </p:sp>
    </p:spTree>
    <p:extLst>
      <p:ext uri="{BB962C8B-B14F-4D97-AF65-F5344CB8AC3E}">
        <p14:creationId xmlns:p14="http://schemas.microsoft.com/office/powerpoint/2010/main" val="403333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is good UX design?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718656" y="3013501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Think of the last app you downloaded on your mobile…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21FAD-323E-5D3E-E5D6-F79388D35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702" y="3286863"/>
            <a:ext cx="4661194" cy="4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Does UX even apply to low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718656" y="3013501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Kind of...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A50D3-D7FD-6EB5-741E-A7823DA67443}"/>
              </a:ext>
            </a:extLst>
          </p:cNvPr>
          <p:cNvSpPr txBox="1"/>
          <p:nvPr/>
        </p:nvSpPr>
        <p:spPr>
          <a:xfrm>
            <a:off x="1738052" y="3865526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Let’s explore</a:t>
            </a:r>
          </a:p>
        </p:txBody>
      </p:sp>
    </p:spTree>
    <p:extLst>
      <p:ext uri="{BB962C8B-B14F-4D97-AF65-F5344CB8AC3E}">
        <p14:creationId xmlns:p14="http://schemas.microsoft.com/office/powerpoint/2010/main" val="709602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Traditional UX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810096" y="2643694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User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A9DE8-5D54-DB04-05A4-EE9D7BB7CB48}"/>
              </a:ext>
            </a:extLst>
          </p:cNvPr>
          <p:cNvSpPr txBox="1"/>
          <p:nvPr/>
        </p:nvSpPr>
        <p:spPr>
          <a:xfrm>
            <a:off x="1738052" y="3454544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D61C7-AA9B-6BDA-F8DC-7EADC02FFE56}"/>
              </a:ext>
            </a:extLst>
          </p:cNvPr>
          <p:cNvSpPr txBox="1"/>
          <p:nvPr/>
        </p:nvSpPr>
        <p:spPr>
          <a:xfrm>
            <a:off x="1810095" y="5342312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FCC13-3953-64BD-EFE0-6144395678A2}"/>
              </a:ext>
            </a:extLst>
          </p:cNvPr>
          <p:cNvSpPr txBox="1"/>
          <p:nvPr/>
        </p:nvSpPr>
        <p:spPr>
          <a:xfrm>
            <a:off x="1810095" y="4398428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60111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ight trail using fire">
            <a:extLst>
              <a:ext uri="{FF2B5EF4-FFF2-40B4-BE49-F238E27FC236}">
                <a16:creationId xmlns:a16="http://schemas.microsoft.com/office/drawing/2014/main" id="{3D72385A-E7C2-92C2-77A4-32AED1F5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67B77-11A8-618A-D598-7E0B517B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33375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7CAE4-AD0F-0F4E-CC5A-E5B764714433}"/>
              </a:ext>
            </a:extLst>
          </p:cNvPr>
          <p:cNvSpPr txBox="1"/>
          <p:nvPr/>
        </p:nvSpPr>
        <p:spPr>
          <a:xfrm>
            <a:off x="19396" y="664473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6 principles to keep in mind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D3BF-186B-D908-0047-9F2AF6143A05}"/>
              </a:ext>
            </a:extLst>
          </p:cNvPr>
          <p:cNvSpPr txBox="1"/>
          <p:nvPr/>
        </p:nvSpPr>
        <p:spPr>
          <a:xfrm>
            <a:off x="1860665" y="1947987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Useful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FEE6B-511C-63AE-0C85-7D03C1A7FCFD}"/>
              </a:ext>
            </a:extLst>
          </p:cNvPr>
          <p:cNvSpPr txBox="1"/>
          <p:nvPr/>
        </p:nvSpPr>
        <p:spPr>
          <a:xfrm>
            <a:off x="1860665" y="2606303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Usable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2D71C-59C5-593E-5E84-99A7F4357967}"/>
              </a:ext>
            </a:extLst>
          </p:cNvPr>
          <p:cNvSpPr txBox="1"/>
          <p:nvPr/>
        </p:nvSpPr>
        <p:spPr>
          <a:xfrm>
            <a:off x="1860665" y="3264619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Desirable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E6B79-4A52-9CB7-0461-57AD7399557E}"/>
              </a:ext>
            </a:extLst>
          </p:cNvPr>
          <p:cNvSpPr txBox="1"/>
          <p:nvPr/>
        </p:nvSpPr>
        <p:spPr>
          <a:xfrm>
            <a:off x="1860665" y="3948534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Memorable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07DC6-5586-CA44-4254-1BDD019B8BFF}"/>
              </a:ext>
            </a:extLst>
          </p:cNvPr>
          <p:cNvSpPr txBox="1"/>
          <p:nvPr/>
        </p:nvSpPr>
        <p:spPr>
          <a:xfrm>
            <a:off x="1841269" y="4632449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Accessible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5DA19-C5AA-2667-37A7-7D8C7E1480D6}"/>
              </a:ext>
            </a:extLst>
          </p:cNvPr>
          <p:cNvSpPr txBox="1"/>
          <p:nvPr/>
        </p:nvSpPr>
        <p:spPr>
          <a:xfrm>
            <a:off x="1860665" y="5316364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Credible</a:t>
            </a:r>
          </a:p>
        </p:txBody>
      </p:sp>
    </p:spTree>
    <p:extLst>
      <p:ext uri="{BB962C8B-B14F-4D97-AF65-F5344CB8AC3E}">
        <p14:creationId xmlns:p14="http://schemas.microsoft.com/office/powerpoint/2010/main" val="188609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4" grpId="0"/>
      <p:bldP spid="25" grpId="0"/>
      <p:bldP spid="27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2781381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Black" panose="02000503000000020004" pitchFamily="2" charset="0"/>
                <a:ea typeface="Inter Black" panose="02000503000000020004" pitchFamily="2" charset="0"/>
                <a:cs typeface="+mn-cs"/>
              </a:rPr>
              <a:t>Let’s see how these apply!</a:t>
            </a:r>
          </a:p>
        </p:txBody>
      </p:sp>
    </p:spTree>
    <p:extLst>
      <p:ext uri="{BB962C8B-B14F-4D97-AF65-F5344CB8AC3E}">
        <p14:creationId xmlns:p14="http://schemas.microsoft.com/office/powerpoint/2010/main" val="285624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4D1E64-E94F-CF53-4B9B-ACF1B870833A}"/>
              </a:ext>
            </a:extLst>
          </p:cNvPr>
          <p:cNvSpPr txBox="1"/>
          <p:nvPr/>
        </p:nvSpPr>
        <p:spPr>
          <a:xfrm>
            <a:off x="1566862" y="2763321"/>
            <a:ext cx="567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Accessibility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4F7540-B33A-C559-D20F-AE8915FFE213}"/>
              </a:ext>
            </a:extLst>
          </p:cNvPr>
          <p:cNvCxnSpPr>
            <a:cxnSpLocks/>
          </p:cNvCxnSpPr>
          <p:nvPr/>
        </p:nvCxnSpPr>
        <p:spPr>
          <a:xfrm flipH="1">
            <a:off x="1630751" y="3602379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Person in wheelchair outline">
            <a:extLst>
              <a:ext uri="{FF2B5EF4-FFF2-40B4-BE49-F238E27FC236}">
                <a16:creationId xmlns:a16="http://schemas.microsoft.com/office/drawing/2014/main" id="{88856D32-7F97-96B7-B052-8F040C584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0127" y="1901166"/>
            <a:ext cx="3055668" cy="305566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4A08DE-1C47-2D34-5ECE-B558B5341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1830" y="2781632"/>
            <a:ext cx="671538" cy="6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0509" y="515098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Mind-blowing stats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1017DA8-0CFD-0BD3-0ECB-59C3ED0C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056" y="6585050"/>
            <a:ext cx="1988600" cy="513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1012A-69CF-C078-8980-352AECDF12B6}"/>
              </a:ext>
            </a:extLst>
          </p:cNvPr>
          <p:cNvSpPr txBox="1"/>
          <p:nvPr/>
        </p:nvSpPr>
        <p:spPr>
          <a:xfrm>
            <a:off x="271183" y="3780878"/>
            <a:ext cx="2621752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the world population has a permanent disability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5EA17-7224-EF25-E67E-2AED35411DB1}"/>
              </a:ext>
            </a:extLst>
          </p:cNvPr>
          <p:cNvSpPr txBox="1"/>
          <p:nvPr/>
        </p:nvSpPr>
        <p:spPr>
          <a:xfrm>
            <a:off x="3278338" y="386333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disabled users experienced issues with apps and websites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98AC8-9768-CB33-4833-1A918CE1A23D}"/>
              </a:ext>
            </a:extLst>
          </p:cNvPr>
          <p:cNvSpPr txBox="1"/>
          <p:nvPr/>
        </p:nvSpPr>
        <p:spPr>
          <a:xfrm>
            <a:off x="6217196" y="384927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those users will also click away from your app/website if it’s problematic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F4245-0893-D8B6-9E0C-635E910EC070}"/>
              </a:ext>
            </a:extLst>
          </p:cNvPr>
          <p:cNvSpPr txBox="1"/>
          <p:nvPr/>
        </p:nvSpPr>
        <p:spPr>
          <a:xfrm>
            <a:off x="9166238" y="384927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CordiaUPC" panose="020B0502040204020203" pitchFamily="34" charset="-34"/>
              </a:rPr>
              <a:t>of all websites checked for accessibility had major issues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33DBA-CD94-C70D-465B-7BED5C77595B}"/>
              </a:ext>
            </a:extLst>
          </p:cNvPr>
          <p:cNvSpPr txBox="1"/>
          <p:nvPr/>
        </p:nvSpPr>
        <p:spPr>
          <a:xfrm>
            <a:off x="776206" y="2761884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15%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8333A-BE73-2CBC-E306-5C3FA70162D4}"/>
              </a:ext>
            </a:extLst>
          </p:cNvPr>
          <p:cNvSpPr txBox="1"/>
          <p:nvPr/>
        </p:nvSpPr>
        <p:spPr>
          <a:xfrm>
            <a:off x="3705338" y="2867389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73%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CA4F2-4238-1E59-088F-A03B1A4F5373}"/>
              </a:ext>
            </a:extLst>
          </p:cNvPr>
          <p:cNvSpPr txBox="1"/>
          <p:nvPr/>
        </p:nvSpPr>
        <p:spPr>
          <a:xfrm>
            <a:off x="6056706" y="2846349"/>
            <a:ext cx="2949043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71%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663EE-7988-82A4-F9F0-D07A650C7090}"/>
              </a:ext>
            </a:extLst>
          </p:cNvPr>
          <p:cNvSpPr txBox="1"/>
          <p:nvPr/>
        </p:nvSpPr>
        <p:spPr>
          <a:xfrm>
            <a:off x="9618370" y="2867389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70%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D30D0D-E28A-53AE-6552-4958B3AF0EB8}"/>
              </a:ext>
            </a:extLst>
          </p:cNvPr>
          <p:cNvCxnSpPr>
            <a:cxnSpLocks/>
          </p:cNvCxnSpPr>
          <p:nvPr/>
        </p:nvCxnSpPr>
        <p:spPr>
          <a:xfrm>
            <a:off x="3222489" y="2470494"/>
            <a:ext cx="0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F6E03-46FF-F437-0B20-7D2F7D585E4D}"/>
              </a:ext>
            </a:extLst>
          </p:cNvPr>
          <p:cNvCxnSpPr>
            <a:cxnSpLocks/>
          </p:cNvCxnSpPr>
          <p:nvPr/>
        </p:nvCxnSpPr>
        <p:spPr>
          <a:xfrm>
            <a:off x="6056706" y="2470494"/>
            <a:ext cx="0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B2EBDD-0878-2F20-5EC5-C1B8AF0492A2}"/>
              </a:ext>
            </a:extLst>
          </p:cNvPr>
          <p:cNvCxnSpPr>
            <a:cxnSpLocks/>
          </p:cNvCxnSpPr>
          <p:nvPr/>
        </p:nvCxnSpPr>
        <p:spPr>
          <a:xfrm flipH="1">
            <a:off x="8995564" y="247049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Person in wheelchair outline">
            <a:extLst>
              <a:ext uri="{FF2B5EF4-FFF2-40B4-BE49-F238E27FC236}">
                <a16:creationId xmlns:a16="http://schemas.microsoft.com/office/drawing/2014/main" id="{7FD6E22D-B2DB-86A2-2652-362F82E45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2944" y="1862554"/>
            <a:ext cx="773640" cy="773640"/>
          </a:xfrm>
          <a:prstGeom prst="rect">
            <a:avLst/>
          </a:prstGeom>
        </p:spPr>
      </p:pic>
      <p:pic>
        <p:nvPicPr>
          <p:cNvPr id="23" name="Graphic 22" descr="Ui Ux outline">
            <a:extLst>
              <a:ext uri="{FF2B5EF4-FFF2-40B4-BE49-F238E27FC236}">
                <a16:creationId xmlns:a16="http://schemas.microsoft.com/office/drawing/2014/main" id="{52C2A95A-2EFC-1E6F-4CD0-CDA62101B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0435" y="1862554"/>
            <a:ext cx="821254" cy="821254"/>
          </a:xfrm>
          <a:prstGeom prst="rect">
            <a:avLst/>
          </a:prstGeom>
        </p:spPr>
      </p:pic>
      <p:pic>
        <p:nvPicPr>
          <p:cNvPr id="24" name="Graphic 23" descr="Exit outline">
            <a:extLst>
              <a:ext uri="{FF2B5EF4-FFF2-40B4-BE49-F238E27FC236}">
                <a16:creationId xmlns:a16="http://schemas.microsoft.com/office/drawing/2014/main" id="{8060D610-D06B-EFDE-190F-2E4E4F7091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3428" y="1919406"/>
            <a:ext cx="716788" cy="716788"/>
          </a:xfrm>
          <a:prstGeom prst="rect">
            <a:avLst/>
          </a:prstGeom>
        </p:spPr>
      </p:pic>
      <p:pic>
        <p:nvPicPr>
          <p:cNvPr id="27" name="Graphic 26" descr="Close outline">
            <a:extLst>
              <a:ext uri="{FF2B5EF4-FFF2-40B4-BE49-F238E27FC236}">
                <a16:creationId xmlns:a16="http://schemas.microsoft.com/office/drawing/2014/main" id="{3F5A59FF-7A8C-966E-213D-BD76C5305F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92994" y="1919406"/>
            <a:ext cx="648734" cy="64873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DECD24-8328-DCB2-F2AE-3B4B61DB9B8D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cessibility diagram by Microsoft Design Toolkit&#10;&#10;Description automatically generated">
            <a:extLst>
              <a:ext uri="{FF2B5EF4-FFF2-40B4-BE49-F238E27FC236}">
                <a16:creationId xmlns:a16="http://schemas.microsoft.com/office/drawing/2014/main" id="{5A2AF45A-3FAB-E26A-D2F9-EC452703E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8675" y="1388714"/>
            <a:ext cx="3134150" cy="5055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Types of accessibility needs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in Power Platform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682D20-EB84-DEED-5349-E51FE07B1F6B}"/>
              </a:ext>
            </a:extLst>
          </p:cNvPr>
          <p:cNvSpPr txBox="1"/>
          <p:nvPr/>
        </p:nvSpPr>
        <p:spPr>
          <a:xfrm>
            <a:off x="5519653" y="1647515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Color contrasts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B378F1-5E38-9D09-080D-895AC64F0705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B5AB47B-CC92-7A76-9DFC-494B400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C3454-230F-7500-AA28-2064FF754841}"/>
              </a:ext>
            </a:extLst>
          </p:cNvPr>
          <p:cNvSpPr txBox="1"/>
          <p:nvPr/>
        </p:nvSpPr>
        <p:spPr>
          <a:xfrm>
            <a:off x="5515598" y="2979734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Alt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28B5D-BF1D-1B05-5E48-F055BDEB186D}"/>
              </a:ext>
            </a:extLst>
          </p:cNvPr>
          <p:cNvSpPr txBox="1"/>
          <p:nvPr/>
        </p:nvSpPr>
        <p:spPr>
          <a:xfrm>
            <a:off x="5515598" y="4876054"/>
            <a:ext cx="3729268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Accessibility checker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B6B44-FE53-95D2-4A05-DB30B6183109}"/>
              </a:ext>
            </a:extLst>
          </p:cNvPr>
          <p:cNvSpPr txBox="1"/>
          <p:nvPr/>
        </p:nvSpPr>
        <p:spPr>
          <a:xfrm>
            <a:off x="5515598" y="3633310"/>
            <a:ext cx="339805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Keyboard navigation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ADFCA-AAAB-6A60-7076-3D0113DE519B}"/>
              </a:ext>
            </a:extLst>
          </p:cNvPr>
          <p:cNvSpPr txBox="1"/>
          <p:nvPr/>
        </p:nvSpPr>
        <p:spPr>
          <a:xfrm>
            <a:off x="5515598" y="5481761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Focused borders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CFE5C-D110-5B9D-5472-92AFEC219CE8}"/>
              </a:ext>
            </a:extLst>
          </p:cNvPr>
          <p:cNvSpPr txBox="1"/>
          <p:nvPr/>
        </p:nvSpPr>
        <p:spPr>
          <a:xfrm>
            <a:off x="5515598" y="4254682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Logical layout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F4892-6C90-58B2-2CA4-BCF5C45007D0}"/>
              </a:ext>
            </a:extLst>
          </p:cNvPr>
          <p:cNvSpPr txBox="1"/>
          <p:nvPr/>
        </p:nvSpPr>
        <p:spPr>
          <a:xfrm>
            <a:off x="5515598" y="2326158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Easy to understand </a:t>
            </a:r>
          </a:p>
        </p:txBody>
      </p:sp>
    </p:spTree>
    <p:extLst>
      <p:ext uri="{BB962C8B-B14F-4D97-AF65-F5344CB8AC3E}">
        <p14:creationId xmlns:p14="http://schemas.microsoft.com/office/powerpoint/2010/main" val="4195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standards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3252486" y="3000879"/>
            <a:ext cx="6261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2.2</a:t>
            </a:r>
          </a:p>
        </p:txBody>
      </p:sp>
    </p:spTree>
    <p:extLst>
      <p:ext uri="{BB962C8B-B14F-4D97-AF65-F5344CB8AC3E}">
        <p14:creationId xmlns:p14="http://schemas.microsoft.com/office/powerpoint/2010/main" val="709700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standards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3252486" y="2103841"/>
            <a:ext cx="6261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2.2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236B94-3526-C5A7-5751-892B749E19EB}"/>
              </a:ext>
            </a:extLst>
          </p:cNvPr>
          <p:cNvSpPr txBox="1"/>
          <p:nvPr/>
        </p:nvSpPr>
        <p:spPr>
          <a:xfrm>
            <a:off x="2332297" y="3550391"/>
            <a:ext cx="7685590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Web Content Accessibility Guidelines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80B56-F446-7B18-62DA-915D6B28085F}"/>
              </a:ext>
            </a:extLst>
          </p:cNvPr>
          <p:cNvSpPr txBox="1"/>
          <p:nvPr/>
        </p:nvSpPr>
        <p:spPr>
          <a:xfrm>
            <a:off x="2942138" y="4442313"/>
            <a:ext cx="6963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https://www.w3.org/WAI/standards-guidelines/wcag/</a:t>
            </a:r>
          </a:p>
        </p:txBody>
      </p:sp>
    </p:spTree>
    <p:extLst>
      <p:ext uri="{BB962C8B-B14F-4D97-AF65-F5344CB8AC3E}">
        <p14:creationId xmlns:p14="http://schemas.microsoft.com/office/powerpoint/2010/main" val="2311475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Measuring accessibility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301051" y="4382950"/>
            <a:ext cx="222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Windows tools</a:t>
            </a:r>
          </a:p>
        </p:txBody>
      </p:sp>
      <p:pic>
        <p:nvPicPr>
          <p:cNvPr id="12" name="Picture 11" descr="A picture containing text, display, building&#10;&#10;Description automatically generated">
            <a:extLst>
              <a:ext uri="{FF2B5EF4-FFF2-40B4-BE49-F238E27FC236}">
                <a16:creationId xmlns:a16="http://schemas.microsoft.com/office/drawing/2014/main" id="{BBED2F8D-D561-1359-2722-266D0BCD4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0" y="2897356"/>
            <a:ext cx="1059034" cy="10632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44969-6478-C2BB-A19F-279A5E59042F}"/>
              </a:ext>
            </a:extLst>
          </p:cNvPr>
          <p:cNvSpPr txBox="1"/>
          <p:nvPr/>
        </p:nvSpPr>
        <p:spPr>
          <a:xfrm>
            <a:off x="3113143" y="4382950"/>
            <a:ext cx="206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Dev tools</a:t>
            </a:r>
          </a:p>
        </p:txBody>
      </p:sp>
      <p:pic>
        <p:nvPicPr>
          <p:cNvPr id="1030" name="Picture 6" descr="Code - Free computer icons">
            <a:extLst>
              <a:ext uri="{FF2B5EF4-FFF2-40B4-BE49-F238E27FC236}">
                <a16:creationId xmlns:a16="http://schemas.microsoft.com/office/drawing/2014/main" id="{12CD3816-EBBC-D2C8-D67F-1F18AA76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48" y="2857463"/>
            <a:ext cx="1298568" cy="129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2778C0-E6EF-2720-8BF8-1D734EED074F}"/>
              </a:ext>
            </a:extLst>
          </p:cNvPr>
          <p:cNvSpPr txBox="1"/>
          <p:nvPr/>
        </p:nvSpPr>
        <p:spPr>
          <a:xfrm>
            <a:off x="5591568" y="4466274"/>
            <a:ext cx="321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website</a:t>
            </a:r>
          </a:p>
        </p:txBody>
      </p:sp>
      <p:pic>
        <p:nvPicPr>
          <p:cNvPr id="1034" name="Picture 10" descr="What is WCAG 2.1 and how is it different from WCAG 2.0?">
            <a:extLst>
              <a:ext uri="{FF2B5EF4-FFF2-40B4-BE49-F238E27FC236}">
                <a16:creationId xmlns:a16="http://schemas.microsoft.com/office/drawing/2014/main" id="{7DA48D08-89F4-0B50-529C-85F5DCA6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2851"/>
            <a:ext cx="2207181" cy="9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B46248-AB91-D01E-1A63-018F95329785}"/>
              </a:ext>
            </a:extLst>
          </p:cNvPr>
          <p:cNvSpPr txBox="1"/>
          <p:nvPr/>
        </p:nvSpPr>
        <p:spPr>
          <a:xfrm>
            <a:off x="8807612" y="4466274"/>
            <a:ext cx="321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Plugins</a:t>
            </a:r>
          </a:p>
        </p:txBody>
      </p:sp>
      <p:pic>
        <p:nvPicPr>
          <p:cNvPr id="18" name="Picture 17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6CC50788-12F7-27B3-1607-DE432E4BB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93" y="3052851"/>
            <a:ext cx="932726" cy="932726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A3D20564-70FD-D3A8-713A-0795217F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917" y="2940823"/>
            <a:ext cx="1029192" cy="10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Honourable mention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D3078C-397E-A16F-7668-B03FAA2D8AEF}"/>
              </a:ext>
            </a:extLst>
          </p:cNvPr>
          <p:cNvSpPr txBox="1"/>
          <p:nvPr/>
        </p:nvSpPr>
        <p:spPr>
          <a:xfrm>
            <a:off x="3092694" y="4760429"/>
            <a:ext cx="630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checker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9E31FF-E061-36DC-427C-D801141D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286" y="2346427"/>
            <a:ext cx="1690657" cy="16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1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ght trail using fire">
            <a:extLst>
              <a:ext uri="{FF2B5EF4-FFF2-40B4-BE49-F238E27FC236}">
                <a16:creationId xmlns:a16="http://schemas.microsoft.com/office/drawing/2014/main" id="{F4D8E528-A82F-CC37-EC12-7AD3A28D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not something that we can magically apply after we build an app.</a:t>
            </a:r>
            <a:b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</a:br>
            <a:endParaRPr lang="en-US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69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Get started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95C966-2C93-923F-8E6C-AAD326F0EB7B}"/>
              </a:ext>
            </a:extLst>
          </p:cNvPr>
          <p:cNvSpPr txBox="1"/>
          <p:nvPr/>
        </p:nvSpPr>
        <p:spPr>
          <a:xfrm>
            <a:off x="4894878" y="1749331"/>
            <a:ext cx="208007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3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+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6889CB6-F2D4-9FCD-CA93-E4A8CE0B1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4896" y="2796875"/>
            <a:ext cx="1878057" cy="18780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7BB4E57-9109-6384-5CB3-BD95090E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874" y="2921299"/>
            <a:ext cx="1425560" cy="16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9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4D1E64-E94F-CF53-4B9B-ACF1B870833A}"/>
              </a:ext>
            </a:extLst>
          </p:cNvPr>
          <p:cNvSpPr txBox="1"/>
          <p:nvPr/>
        </p:nvSpPr>
        <p:spPr>
          <a:xfrm>
            <a:off x="1491500" y="1984574"/>
            <a:ext cx="7569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‘But accessibility makes my apps ugly 🙄’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4F7540-B33A-C559-D20F-AE8915FFE213}"/>
              </a:ext>
            </a:extLst>
          </p:cNvPr>
          <p:cNvCxnSpPr>
            <a:cxnSpLocks/>
          </p:cNvCxnSpPr>
          <p:nvPr/>
        </p:nvCxnSpPr>
        <p:spPr>
          <a:xfrm flipH="1">
            <a:off x="1630751" y="3602379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No Phones with solid fill">
            <a:extLst>
              <a:ext uri="{FF2B5EF4-FFF2-40B4-BE49-F238E27FC236}">
                <a16:creationId xmlns:a16="http://schemas.microsoft.com/office/drawing/2014/main" id="{4ADF7B0B-46C7-4631-510F-64F6CBAF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6761" y="1504740"/>
            <a:ext cx="3022879" cy="30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Ugly apps galore🤔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B85B53-D96F-02D3-609B-26C564B5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64" y="479475"/>
            <a:ext cx="2656036" cy="5735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A0A658-D145-9C43-DC1C-E536A0B4F8D8}"/>
              </a:ext>
            </a:extLst>
          </p:cNvPr>
          <p:cNvSpPr txBox="1"/>
          <p:nvPr/>
        </p:nvSpPr>
        <p:spPr>
          <a:xfrm>
            <a:off x="463413" y="3096446"/>
            <a:ext cx="4621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Which one is more accessible? </a:t>
            </a: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94D988-EF8F-10F5-1E0A-31E88526E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03" y="479475"/>
            <a:ext cx="2656036" cy="57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6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795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Accessibility IS good 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18491-5328-892D-658B-C68647C041AA}"/>
              </a:ext>
            </a:extLst>
          </p:cNvPr>
          <p:cNvCxnSpPr>
            <a:cxnSpLocks/>
          </p:cNvCxnSpPr>
          <p:nvPr/>
        </p:nvCxnSpPr>
        <p:spPr>
          <a:xfrm flipH="1">
            <a:off x="612178" y="1333741"/>
            <a:ext cx="1153376" cy="0"/>
          </a:xfrm>
          <a:prstGeom prst="line">
            <a:avLst/>
          </a:prstGeom>
          <a:ln w="47625"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A0A658-D145-9C43-DC1C-E536A0B4F8D8}"/>
              </a:ext>
            </a:extLst>
          </p:cNvPr>
          <p:cNvSpPr txBox="1"/>
          <p:nvPr/>
        </p:nvSpPr>
        <p:spPr>
          <a:xfrm>
            <a:off x="233098" y="3938596"/>
            <a:ext cx="285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Improved experience for EVERYONE</a:t>
            </a:r>
          </a:p>
        </p:txBody>
      </p:sp>
      <p:pic>
        <p:nvPicPr>
          <p:cNvPr id="4" name="Graphic 3" descr="Group of people outline">
            <a:extLst>
              <a:ext uri="{FF2B5EF4-FFF2-40B4-BE49-F238E27FC236}">
                <a16:creationId xmlns:a16="http://schemas.microsoft.com/office/drawing/2014/main" id="{34E6D7DF-ECEA-024C-B550-EC6CDBD98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811" y="2651228"/>
            <a:ext cx="914400" cy="914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B9EB05-3536-BDDF-0C6A-8976EEDC8721}"/>
              </a:ext>
            </a:extLst>
          </p:cNvPr>
          <p:cNvCxnSpPr>
            <a:cxnSpLocks/>
          </p:cNvCxnSpPr>
          <p:nvPr/>
        </p:nvCxnSpPr>
        <p:spPr>
          <a:xfrm>
            <a:off x="3247889" y="2483909"/>
            <a:ext cx="0" cy="2570691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adge Tick outline">
            <a:extLst>
              <a:ext uri="{FF2B5EF4-FFF2-40B4-BE49-F238E27FC236}">
                <a16:creationId xmlns:a16="http://schemas.microsoft.com/office/drawing/2014/main" id="{FA0E51B5-3227-216F-E2CE-F9BF1F0FA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298" y="265122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59A161-3794-7FFD-EF62-68B10163BCC3}"/>
              </a:ext>
            </a:extLst>
          </p:cNvPr>
          <p:cNvSpPr txBox="1"/>
          <p:nvPr/>
        </p:nvSpPr>
        <p:spPr>
          <a:xfrm>
            <a:off x="3181959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More user-friendly</a:t>
            </a:r>
          </a:p>
        </p:txBody>
      </p:sp>
      <p:pic>
        <p:nvPicPr>
          <p:cNvPr id="17" name="Graphic 16" descr="Mop and bucket outline">
            <a:extLst>
              <a:ext uri="{FF2B5EF4-FFF2-40B4-BE49-F238E27FC236}">
                <a16:creationId xmlns:a16="http://schemas.microsoft.com/office/drawing/2014/main" id="{B33BFB5B-1FD2-6492-E017-196C2009C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8069" y="265122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C956EE-80E3-8E37-CC5D-386194267825}"/>
              </a:ext>
            </a:extLst>
          </p:cNvPr>
          <p:cNvSpPr txBox="1"/>
          <p:nvPr/>
        </p:nvSpPr>
        <p:spPr>
          <a:xfrm>
            <a:off x="6345835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Cleaner and simpler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AF238-DC97-DCD5-F988-4E7328865E13}"/>
              </a:ext>
            </a:extLst>
          </p:cNvPr>
          <p:cNvSpPr txBox="1"/>
          <p:nvPr/>
        </p:nvSpPr>
        <p:spPr>
          <a:xfrm>
            <a:off x="9338173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Easier to fix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D77BD2-EE47-C13C-74BE-9F0B21E0592B}"/>
              </a:ext>
            </a:extLst>
          </p:cNvPr>
          <p:cNvCxnSpPr>
            <a:cxnSpLocks/>
          </p:cNvCxnSpPr>
          <p:nvPr/>
        </p:nvCxnSpPr>
        <p:spPr>
          <a:xfrm>
            <a:off x="6001995" y="2475920"/>
            <a:ext cx="0" cy="2570691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32996-C742-DF75-ACCD-D0C009D1F67B}"/>
              </a:ext>
            </a:extLst>
          </p:cNvPr>
          <p:cNvCxnSpPr>
            <a:cxnSpLocks/>
          </p:cNvCxnSpPr>
          <p:nvPr/>
        </p:nvCxnSpPr>
        <p:spPr>
          <a:xfrm>
            <a:off x="9543501" y="2483909"/>
            <a:ext cx="0" cy="2570691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55000"/>
                  </a:srgbClr>
                </a:gs>
                <a:gs pos="100000">
                  <a:srgbClr val="579F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Hammer outline">
            <a:extLst>
              <a:ext uri="{FF2B5EF4-FFF2-40B4-BE49-F238E27FC236}">
                <a16:creationId xmlns:a16="http://schemas.microsoft.com/office/drawing/2014/main" id="{0B2B31CD-4A73-B73F-DB3C-B8893CF18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7886" y="2651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1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882483"/>
                </a:solidFill>
              </a:rPr>
              <a:t>Session Feedback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455" y="1428045"/>
            <a:ext cx="8229600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33" b="0" i="1"/>
              <a:t>We really want to hear from YOU!</a:t>
            </a:r>
            <a:endParaRPr lang="en-US" sz="2133" b="0"/>
          </a:p>
          <a:p>
            <a:pPr marL="0" indent="0">
              <a:buNone/>
            </a:pPr>
            <a:r>
              <a:rPr lang="en-US" sz="2067" b="0" i="1"/>
              <a:t>In the pursuit of making next year’s Microsoft Power Platform Conference even better, we want to hear your feedback about this session.</a:t>
            </a:r>
            <a:endParaRPr lang="en-US" sz="2067" b="0"/>
          </a:p>
          <a:p>
            <a:pPr marL="0" indent="0">
              <a:buNone/>
            </a:pPr>
            <a:endParaRPr lang="en-US" sz="2133" b="0"/>
          </a:p>
          <a:p>
            <a:pPr marL="0" indent="0">
              <a:buNone/>
            </a:pPr>
            <a:r>
              <a:rPr lang="en-US" sz="2133" i="1"/>
              <a:t>Here’s How -</a:t>
            </a:r>
            <a:endParaRPr lang="en-US" sz="2133"/>
          </a:p>
          <a:p>
            <a:r>
              <a:rPr lang="en-US" sz="2133" b="0" i="1"/>
              <a:t>Simply go to the </a:t>
            </a:r>
            <a:r>
              <a:rPr lang="en-US" sz="2133" b="0" i="1" err="1"/>
              <a:t>Whova</a:t>
            </a:r>
            <a:r>
              <a:rPr lang="en-US" sz="2133" b="0" i="1"/>
              <a:t> App on your smartphone</a:t>
            </a:r>
            <a:endParaRPr lang="en-US" sz="2133" b="0"/>
          </a:p>
          <a:p>
            <a:r>
              <a:rPr lang="en-US" sz="2133" b="0" i="1"/>
              <a:t>Scroll down on the Microsoft Power Platform Conference Homepage to ‘Additional Resources’ to click “Surveys’.</a:t>
            </a:r>
            <a:endParaRPr lang="en-US" sz="2133" b="0"/>
          </a:p>
          <a:p>
            <a:r>
              <a:rPr lang="en-US" sz="2133" b="0" i="1"/>
              <a:t>Click Session Feedback.</a:t>
            </a:r>
            <a:endParaRPr lang="en-US" sz="2133" b="0"/>
          </a:p>
          <a:p>
            <a:r>
              <a:rPr lang="en-US" sz="2133" b="0" i="1"/>
              <a:t>Scroll down to find this session title.</a:t>
            </a:r>
            <a:endParaRPr lang="en-US" sz="2133" b="0"/>
          </a:p>
          <a:p>
            <a:r>
              <a:rPr lang="en-US" sz="2133" b="0" i="1"/>
              <a:t>Complete the session feedback survey.</a:t>
            </a:r>
            <a:endParaRPr lang="en-US" sz="2133" b="0"/>
          </a:p>
          <a:p>
            <a:r>
              <a:rPr lang="en-US" sz="2133" b="0" i="1"/>
              <a:t>Finally, click ‘Submit’</a:t>
            </a:r>
            <a:endParaRPr lang="en-US" sz="2133" b="0"/>
          </a:p>
          <a:p>
            <a:pPr marL="0" indent="0">
              <a:buNone/>
            </a:pPr>
            <a:endParaRPr lang="en-US" sz="2133" b="0"/>
          </a:p>
          <a:p>
            <a:pPr marL="0" indent="0">
              <a:buNone/>
            </a:pPr>
            <a:r>
              <a:rPr lang="en-US" sz="2133" b="0" i="1"/>
              <a:t>It’s just that easy!</a:t>
            </a:r>
            <a:endParaRPr lang="en-US" sz="2133" b="0"/>
          </a:p>
          <a:p>
            <a:endParaRPr lang="en-US" sz="2133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E3BB8D-9208-97EC-38F8-7F999A4A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889001"/>
            <a:ext cx="2469980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18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3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for M365 conference">
            <a:extLst>
              <a:ext uri="{FF2B5EF4-FFF2-40B4-BE49-F238E27FC236}">
                <a16:creationId xmlns:a16="http://schemas.microsoft.com/office/drawing/2014/main" id="{C49DA051-D988-11D1-5351-17F854E3C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2" y="0"/>
            <a:ext cx="1045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7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 for Microsoft Data &amp; AI Conference&#10;">
            <a:extLst>
              <a:ext uri="{FF2B5EF4-FFF2-40B4-BE49-F238E27FC236}">
                <a16:creationId xmlns:a16="http://schemas.microsoft.com/office/drawing/2014/main" id="{C11F778E-29DF-3481-33D5-C9CABC93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5" y="5722"/>
            <a:ext cx="10778669" cy="68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DAFB0E7D-E7FD-B250-3B6D-C03C00318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735" b="119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a result of valuable architecture decisions and good coding practices</a:t>
            </a:r>
            <a:br>
              <a:rPr lang="en-US" sz="5100">
                <a:solidFill>
                  <a:srgbClr val="FFFFFF"/>
                </a:solidFill>
              </a:rPr>
            </a:br>
            <a:endParaRPr lang="en-US" sz="5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5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uclid Circular A SemiBold"/>
        <a:ea typeface=""/>
        <a:cs typeface=""/>
      </a:majorFont>
      <a:minorFont>
        <a:latin typeface="Euclid Circular 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PPC-SpeakerPPT_TEMPLATE_2023-07-31" id="{F53FAABA-2902-4655-8CC1-049DCCC3B39F}" vid="{7079305C-6CF6-4530-9AEA-EAEE38A7C77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86</Slides>
  <Notes>49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89" baseType="lpstr">
      <vt:lpstr>1_Office Theme</vt:lpstr>
      <vt:lpstr>Office Theme</vt:lpstr>
      <vt:lpstr>2_Office Theme</vt:lpstr>
      <vt:lpstr>PowerPoint Presentation</vt:lpstr>
      <vt:lpstr>PowerPoint Presentation</vt:lpstr>
      <vt:lpstr>About us</vt:lpstr>
      <vt:lpstr>About us</vt:lpstr>
      <vt:lpstr>THE Link</vt:lpstr>
      <vt:lpstr>Don’t forget animation Hugo &amp; David</vt:lpstr>
      <vt:lpstr>What is performance?</vt:lpstr>
      <vt:lpstr>Performance is not something that we can magically apply after we build an app. </vt:lpstr>
      <vt:lpstr>Performance is a result of valuable architecture decisions and good coding practices </vt:lpstr>
      <vt:lpstr>Why would we care?</vt:lpstr>
      <vt:lpstr>PowerPoint Presentation</vt:lpstr>
      <vt:lpstr>Databases</vt:lpstr>
      <vt:lpstr>Understand how data flows</vt:lpstr>
      <vt:lpstr>Typical data call flow</vt:lpstr>
      <vt:lpstr>Typical data call flow</vt:lpstr>
      <vt:lpstr>Data call flow with on-prem data gateway</vt:lpstr>
      <vt:lpstr>PowerPoint Presentation</vt:lpstr>
      <vt:lpstr>Data call flow with Microsoft Dataverse</vt:lpstr>
      <vt:lpstr>PowerPoint Presentation</vt:lpstr>
      <vt:lpstr>Excel</vt:lpstr>
      <vt:lpstr>SharePoint</vt:lpstr>
      <vt:lpstr>SharePoint</vt:lpstr>
      <vt:lpstr>Azure SQL</vt:lpstr>
      <vt:lpstr>Dataverse</vt:lpstr>
      <vt:lpstr>Discussion: SharePoint vs Dataverse</vt:lpstr>
      <vt:lpstr>Discussion: SharePoint vs Dataverse</vt:lpstr>
      <vt:lpstr>App Design – Do’s</vt:lpstr>
      <vt:lpstr>App Design - Don’ts </vt:lpstr>
      <vt:lpstr>Limit package size</vt:lpstr>
      <vt:lpstr>PowerPoint Presentation</vt:lpstr>
      <vt:lpstr>Some ideas for galleries</vt:lpstr>
      <vt:lpstr>Intro to components</vt:lpstr>
      <vt:lpstr>Intro to components: Start with docs</vt:lpstr>
      <vt:lpstr>Intro to components: Design considerations</vt:lpstr>
      <vt:lpstr>Intro to components: example: pop up</vt:lpstr>
      <vt:lpstr>Intro to components: Add flexibility with input properties</vt:lpstr>
      <vt:lpstr>Intro to components: Fire custom events with Event properties</vt:lpstr>
      <vt:lpstr>Intro to components: Content</vt:lpstr>
      <vt:lpstr>Intro to components: return values to your app with output properties</vt:lpstr>
      <vt:lpstr>Build a component: modal window (1)</vt:lpstr>
      <vt:lpstr>Build a swipe right component (2)</vt:lpstr>
      <vt:lpstr>Build an auto height textinput (3)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Surveys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2023-04-10T16:26:06Z</dcterms:created>
  <dcterms:modified xsi:type="dcterms:W3CDTF">2023-10-02T20:08:35Z</dcterms:modified>
</cp:coreProperties>
</file>